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3" r:id="rId4"/>
    <p:sldId id="262" r:id="rId5"/>
    <p:sldId id="264" r:id="rId6"/>
    <p:sldId id="265" r:id="rId7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01" d="100"/>
          <a:sy n="101" d="100"/>
        </p:scale>
        <p:origin x="120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7DCC5-30C9-4A33-B8FC-F113F675BEE2}" type="datetimeFigureOut">
              <a:rPr lang="nb-NO" smtClean="0"/>
              <a:pPr/>
              <a:t>26.09.2017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7CF57-2263-4B9D-9DC4-B1917E6171F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589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548" y="4437112"/>
            <a:ext cx="1843888" cy="111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822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684076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15616" y="1600201"/>
            <a:ext cx="6840760" cy="4205064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310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326976" cy="5530626"/>
          </a:xfrm>
          <a:prstGeom prst="rect">
            <a:avLst/>
          </a:prstGeom>
        </p:spPr>
        <p:txBody>
          <a:bodyPr vert="eaVert"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15616" y="274639"/>
            <a:ext cx="5361384" cy="5530626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232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854968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27315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67544" y="1844824"/>
            <a:ext cx="8229600" cy="115212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Klikk for å legge til en tittel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763688" y="3429000"/>
            <a:ext cx="5760640" cy="648072"/>
          </a:xfrm>
          <a:prstGeom prst="rect">
            <a:avLst/>
          </a:prstGeo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800" baseline="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b-NO" dirty="0" smtClean="0"/>
              <a:t>Klikk for å legge til en undertittel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68499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84076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115616" y="1556792"/>
            <a:ext cx="6840760" cy="4248472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 sz="2800" baseline="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b-NO" dirty="0" smtClean="0"/>
              <a:t>Klikk for å legge inn tekst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4977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4727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187624" y="4869160"/>
            <a:ext cx="6768752" cy="10150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73857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684076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15616" y="1600201"/>
            <a:ext cx="3380184" cy="420506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308176" cy="42050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 marL="742950" indent="-285750">
              <a:defRPr lang="nb-NO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>
              <a:defRPr lang="nb-NO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634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684076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15616" y="1535113"/>
            <a:ext cx="338177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115616" y="2174875"/>
            <a:ext cx="3381772" cy="363038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31135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311351" cy="363038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361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84076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65937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5700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3050"/>
            <a:ext cx="2349897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1"/>
            <a:ext cx="4381326" cy="553221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115616" y="1435101"/>
            <a:ext cx="2349897" cy="43701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164288" y="6381328"/>
            <a:ext cx="1296144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Side</a:t>
            </a:r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596336" y="6381328"/>
            <a:ext cx="792088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3BFE7E06-43E1-4D51-AF2E-3504CCE28D38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576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302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7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9" r:id="rId11"/>
    <p:sldLayoutId id="214748365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jpg"/><Relationship Id="rId7" Type="http://schemas.openxmlformats.org/officeDocument/2006/relationships/image" Target="../media/image12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79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Foreldremøte</a:t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  </a:t>
            </a:r>
            <a:r>
              <a:rPr lang="nb-NO" dirty="0" err="1" smtClean="0"/>
              <a:t>Eikehauge</a:t>
            </a:r>
            <a:r>
              <a:rPr lang="nb-NO" dirty="0" smtClean="0"/>
              <a:t> 26.09.17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Side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7E06-43E1-4D51-AF2E-3504CCE28D38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782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260648"/>
            <a:ext cx="6840760" cy="1143000"/>
          </a:xfrm>
        </p:spPr>
        <p:txBody>
          <a:bodyPr/>
          <a:lstStyle/>
          <a:p>
            <a:r>
              <a:rPr lang="nb-NO" dirty="0" smtClean="0"/>
              <a:t>Språkløypa – les for meg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15616" y="1556792"/>
            <a:ext cx="6840760" cy="4248472"/>
          </a:xfrm>
        </p:spPr>
        <p:txBody>
          <a:bodyPr/>
          <a:lstStyle/>
          <a:p>
            <a:r>
              <a:rPr lang="nb-NO" sz="1600" dirty="0" smtClean="0"/>
              <a:t>Nasjonal satsing for språk ,lesing og skriving 2016 - 2019 </a:t>
            </a:r>
          </a:p>
          <a:p>
            <a:r>
              <a:rPr lang="nb-NO" sz="1600" dirty="0" smtClean="0"/>
              <a:t>Alle barnehagene og </a:t>
            </a:r>
            <a:r>
              <a:rPr lang="nb-NO" sz="1600" dirty="0" err="1" smtClean="0"/>
              <a:t>skulane</a:t>
            </a:r>
            <a:r>
              <a:rPr lang="nb-NO" sz="1600" dirty="0" smtClean="0"/>
              <a:t> i Strand er med </a:t>
            </a:r>
          </a:p>
          <a:p>
            <a:r>
              <a:rPr lang="nb-NO" sz="1600" dirty="0" smtClean="0"/>
              <a:t>Kompetansehevingsprogram for oss som jobbe i barnehagen</a:t>
            </a:r>
          </a:p>
          <a:p>
            <a:r>
              <a:rPr lang="nb-NO" sz="1600" dirty="0" smtClean="0"/>
              <a:t>Me starta med dette </a:t>
            </a:r>
            <a:r>
              <a:rPr lang="nb-NO" sz="1600" dirty="0" err="1" smtClean="0"/>
              <a:t>hausten</a:t>
            </a:r>
            <a:r>
              <a:rPr lang="nb-NO" sz="1600" dirty="0" smtClean="0"/>
              <a:t> 2016 – </a:t>
            </a:r>
            <a:r>
              <a:rPr lang="nb-NO" sz="1600" dirty="0" err="1" smtClean="0"/>
              <a:t>me</a:t>
            </a:r>
            <a:r>
              <a:rPr lang="nb-NO" sz="1600" dirty="0" smtClean="0"/>
              <a:t> har lært ulike måter å bruke bøker på</a:t>
            </a:r>
          </a:p>
          <a:p>
            <a:r>
              <a:rPr lang="nb-NO" sz="1600" dirty="0" smtClean="0"/>
              <a:t>Me har erfart at barna bruke </a:t>
            </a:r>
            <a:r>
              <a:rPr lang="nb-NO" sz="1600" dirty="0" err="1" smtClean="0"/>
              <a:t>meir</a:t>
            </a:r>
            <a:r>
              <a:rPr lang="nb-NO" sz="1600" dirty="0" smtClean="0"/>
              <a:t> bøker  </a:t>
            </a:r>
          </a:p>
          <a:p>
            <a:r>
              <a:rPr lang="nb-NO" sz="1600" dirty="0" smtClean="0"/>
              <a:t>I år vil </a:t>
            </a:r>
            <a:r>
              <a:rPr lang="nb-NO" sz="1600" dirty="0" err="1" smtClean="0"/>
              <a:t>me</a:t>
            </a:r>
            <a:r>
              <a:rPr lang="nb-NO" sz="1600" dirty="0" smtClean="0"/>
              <a:t> </a:t>
            </a:r>
            <a:r>
              <a:rPr lang="nb-NO" sz="1600" dirty="0" err="1" smtClean="0"/>
              <a:t>fortsetja</a:t>
            </a:r>
            <a:r>
              <a:rPr lang="nb-NO" sz="1600" dirty="0" smtClean="0"/>
              <a:t> og særlig ha fokus på </a:t>
            </a:r>
            <a:r>
              <a:rPr lang="nb-NO" sz="1600" dirty="0" err="1" smtClean="0"/>
              <a:t>gutar</a:t>
            </a:r>
            <a:endParaRPr lang="nb-NO" sz="1600" dirty="0" smtClean="0"/>
          </a:p>
          <a:p>
            <a:r>
              <a:rPr lang="nb-NO" sz="1600" b="1" dirty="0" smtClean="0"/>
              <a:t>Fordi</a:t>
            </a:r>
            <a:r>
              <a:rPr lang="nb-NO" sz="1600" dirty="0" smtClean="0"/>
              <a:t> </a:t>
            </a:r>
            <a:r>
              <a:rPr lang="nb-NO" sz="1600" dirty="0" err="1" smtClean="0"/>
              <a:t>gutar</a:t>
            </a:r>
            <a:r>
              <a:rPr lang="nb-NO" sz="1600" dirty="0" smtClean="0"/>
              <a:t> ofte velger bort språk og lese </a:t>
            </a:r>
            <a:r>
              <a:rPr lang="nb-NO" sz="1600" dirty="0" err="1" smtClean="0"/>
              <a:t>aktivitetar</a:t>
            </a:r>
            <a:r>
              <a:rPr lang="nb-NO" sz="1600" dirty="0" smtClean="0"/>
              <a:t> og </a:t>
            </a:r>
            <a:r>
              <a:rPr lang="nb-NO" sz="1600" smtClean="0"/>
              <a:t>det </a:t>
            </a:r>
            <a:r>
              <a:rPr lang="nb-NO" sz="1600" smtClean="0"/>
              <a:t>fortsetter </a:t>
            </a:r>
            <a:r>
              <a:rPr lang="nb-NO" sz="1600" dirty="0" smtClean="0"/>
              <a:t>opp i </a:t>
            </a:r>
            <a:r>
              <a:rPr lang="nb-NO" sz="1600" dirty="0" err="1" smtClean="0"/>
              <a:t>skulealder</a:t>
            </a:r>
            <a:r>
              <a:rPr lang="nb-NO" sz="1600" dirty="0" smtClean="0"/>
              <a:t>. </a:t>
            </a:r>
            <a:r>
              <a:rPr lang="nb-NO" sz="1600" b="1" dirty="0" smtClean="0"/>
              <a:t>Dette må </a:t>
            </a:r>
            <a:r>
              <a:rPr lang="nb-NO" sz="1600" b="1" dirty="0" err="1" smtClean="0"/>
              <a:t>me</a:t>
            </a:r>
            <a:r>
              <a:rPr lang="nb-NO" sz="1600" b="1" dirty="0" smtClean="0"/>
              <a:t> og de </a:t>
            </a:r>
            <a:r>
              <a:rPr lang="nb-NO" sz="1600" b="1" dirty="0" err="1" smtClean="0"/>
              <a:t>gjera</a:t>
            </a:r>
            <a:r>
              <a:rPr lang="nb-NO" sz="1600" b="1" dirty="0" smtClean="0"/>
              <a:t> </a:t>
            </a:r>
            <a:r>
              <a:rPr lang="nb-NO" sz="1600" b="1" dirty="0" err="1" smtClean="0"/>
              <a:t>noko</a:t>
            </a:r>
            <a:r>
              <a:rPr lang="nb-NO" sz="1600" b="1" dirty="0" smtClean="0"/>
              <a:t> med</a:t>
            </a:r>
            <a:r>
              <a:rPr lang="nb-NO" sz="1600" dirty="0" smtClean="0"/>
              <a:t>.</a:t>
            </a:r>
          </a:p>
          <a:p>
            <a:endParaRPr lang="nb-NO" sz="1400" dirty="0" smtClean="0"/>
          </a:p>
          <a:p>
            <a:endParaRPr lang="nb-NO" sz="1400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Side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E7E06-43E1-4D51-AF2E-3504CCE28D38}" type="slidenum">
              <a:rPr lang="nb-NO" smtClean="0"/>
              <a:pPr/>
              <a:t>3</a:t>
            </a:fld>
            <a:endParaRPr lang="nb-NO" dirty="0"/>
          </a:p>
        </p:txBody>
      </p:sp>
      <p:pic>
        <p:nvPicPr>
          <p:cNvPr id="6" name="Bilde 5" descr="lut - Å &lt;strong&gt;lese&lt;/strong&gt; fag- og fritidstekster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568" y="228675"/>
            <a:ext cx="2385342" cy="224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6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 smtClean="0"/>
              <a:t>KORLEIS GJER ME DET</a:t>
            </a:r>
            <a:br>
              <a:rPr lang="nb-NO" sz="2800" dirty="0" smtClean="0"/>
            </a:b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10828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sz="2800" dirty="0" smtClean="0"/>
              <a:t> Snakka med barna</a:t>
            </a:r>
            <a:br>
              <a:rPr lang="nb-NO" sz="2800" dirty="0" smtClean="0"/>
            </a:br>
            <a:r>
              <a:rPr lang="nb-NO" sz="2800" dirty="0" smtClean="0"/>
              <a:t> Delta i leik med barna</a:t>
            </a:r>
            <a:br>
              <a:rPr lang="nb-NO" sz="2800" dirty="0" smtClean="0"/>
            </a:br>
            <a:r>
              <a:rPr lang="nb-NO" sz="2800" dirty="0" smtClean="0"/>
              <a:t> Les for barna</a:t>
            </a:r>
            <a:br>
              <a:rPr lang="nb-NO" sz="2800" dirty="0" smtClean="0"/>
            </a:br>
            <a:r>
              <a:rPr lang="nb-NO" sz="2800" dirty="0" smtClean="0"/>
              <a:t>Bruk lydbøker  </a:t>
            </a:r>
            <a:br>
              <a:rPr lang="nb-NO" sz="2800" dirty="0" smtClean="0"/>
            </a:br>
            <a:r>
              <a:rPr lang="nb-NO" sz="2800" dirty="0" smtClean="0"/>
              <a:t> Bytt ut nettbrettet med ei BOK </a:t>
            </a:r>
            <a:br>
              <a:rPr lang="nb-NO" sz="2800" dirty="0" smtClean="0"/>
            </a:br>
            <a:endParaRPr lang="nb-NO" sz="2800" dirty="0"/>
          </a:p>
        </p:txBody>
      </p:sp>
      <p:pic>
        <p:nvPicPr>
          <p:cNvPr id="3" name="Bilde 2" descr="Happy parents playing with child at home | Stock Photo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908720"/>
            <a:ext cx="3815442" cy="254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4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854968"/>
          </a:xfrm>
        </p:spPr>
        <p:txBody>
          <a:bodyPr/>
          <a:lstStyle/>
          <a:p>
            <a:r>
              <a:rPr lang="nb-NO" dirty="0" smtClean="0"/>
              <a:t>Ulike bøker</a:t>
            </a:r>
            <a:endParaRPr lang="nb-NO" dirty="0"/>
          </a:p>
        </p:txBody>
      </p:sp>
      <p:pic>
        <p:nvPicPr>
          <p:cNvPr id="3" name="Bilde 2" descr="&lt;strong&gt;Tramp og Line&lt;/strong&gt; : Den store ballongen - Omnipax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36" y="581177"/>
            <a:ext cx="1470591" cy="1490464"/>
          </a:xfrm>
          <a:prstGeom prst="rect">
            <a:avLst/>
          </a:prstGeom>
        </p:spPr>
      </p:pic>
      <p:pic>
        <p:nvPicPr>
          <p:cNvPr id="4" name="Bilde 3" descr="Klatremus og de andre dyrene i &lt;strong&gt;Hakkebakkeskogen&lt;/strong&gt; – Wikipedi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697" y="355653"/>
            <a:ext cx="2072134" cy="1941512"/>
          </a:xfrm>
          <a:prstGeom prst="rect">
            <a:avLst/>
          </a:prstGeom>
        </p:spPr>
      </p:pic>
      <p:pic>
        <p:nvPicPr>
          <p:cNvPr id="5" name="Bilde 4" descr="&lt;strong&gt;Bø og Bæ&lt;/strong&gt; i vind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17" y="2297165"/>
            <a:ext cx="1997592" cy="2071236"/>
          </a:xfrm>
          <a:prstGeom prst="rect">
            <a:avLst/>
          </a:prstGeom>
        </p:spPr>
      </p:pic>
      <p:pic>
        <p:nvPicPr>
          <p:cNvPr id="6" name="Bilde 5" descr="» Fra 1 – 2 år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21731"/>
            <a:ext cx="1858005" cy="1858005"/>
          </a:xfrm>
          <a:prstGeom prst="rect">
            <a:avLst/>
          </a:prstGeom>
        </p:spPr>
      </p:pic>
      <p:pic>
        <p:nvPicPr>
          <p:cNvPr id="7" name="Bilde 6" descr="Den &lt;strong&gt;lille larven Aldrimett&lt;/strong&gt;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185" y="2273923"/>
            <a:ext cx="2844334" cy="2071117"/>
          </a:xfrm>
          <a:prstGeom prst="rect">
            <a:avLst/>
          </a:prstGeom>
        </p:spPr>
      </p:pic>
      <p:pic>
        <p:nvPicPr>
          <p:cNvPr id="8" name="Bilde 7" descr="&lt;strong&gt;Frosken og anda&lt;/strong&gt; - Max Velthuijs | | Samlaget.no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038" y="2833040"/>
            <a:ext cx="1984973" cy="2311039"/>
          </a:xfrm>
          <a:prstGeom prst="rect">
            <a:avLst/>
          </a:prstGeom>
        </p:spPr>
      </p:pic>
      <p:pic>
        <p:nvPicPr>
          <p:cNvPr id="9" name="Bilde 8" descr="&lt;strong&gt;Emma&lt;/strong&gt; &lt;strong&gt;og&lt;/strong&gt; &lt;strong&gt;Thomas&lt;/strong&gt; (Lydbok CD-bok)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495235"/>
            <a:ext cx="2058373" cy="205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13079"/>
      </p:ext>
    </p:extLst>
  </p:cSld>
  <p:clrMapOvr>
    <a:masterClrMapping/>
  </p:clrMapOvr>
</p:sld>
</file>

<file path=ppt/theme/theme1.xml><?xml version="1.0" encoding="utf-8"?>
<a:theme xmlns:a="http://schemas.openxmlformats.org/drawingml/2006/main" name="Strand kommune PowerPoint - ny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Ny PowerPoint-mal</Template>
  <TotalTime>59</TotalTime>
  <Words>109</Words>
  <Application>Microsoft Office PowerPoint</Application>
  <PresentationFormat>Skjermfremvisning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Strand kommune PowerPoint - ny mal</vt:lpstr>
      <vt:lpstr>PowerPoint-presentasjon</vt:lpstr>
      <vt:lpstr>Foreldremøte    </vt:lpstr>
      <vt:lpstr>Språkløypa – les for meg</vt:lpstr>
      <vt:lpstr>KORLEIS GJER ME DET </vt:lpstr>
      <vt:lpstr> Snakka med barna  Delta i leik med barna  Les for barna Bruk lydbøker    Bytt ut nettbrettet med ei BOK  </vt:lpstr>
      <vt:lpstr>Ulike bøker</vt:lpstr>
    </vt:vector>
  </TitlesOfParts>
  <Company>RITS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Trine M. Sørskår</dc:creator>
  <cp:lastModifiedBy>Trine M. Sørskår</cp:lastModifiedBy>
  <cp:revision>7</cp:revision>
  <cp:lastPrinted>2017-09-26T07:52:10Z</cp:lastPrinted>
  <dcterms:created xsi:type="dcterms:W3CDTF">2017-09-19T12:41:41Z</dcterms:created>
  <dcterms:modified xsi:type="dcterms:W3CDTF">2017-09-26T07:55:37Z</dcterms:modified>
</cp:coreProperties>
</file>