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62" r:id="rId3"/>
    <p:sldId id="256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63"/>
  </p:normalViewPr>
  <p:slideViewPr>
    <p:cSldViewPr snapToGrid="0" snapToObjects="1">
      <p:cViewPr varScale="1">
        <p:scale>
          <a:sx n="90" d="100"/>
          <a:sy n="90" d="100"/>
        </p:scale>
        <p:origin x="232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10/27/22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10/27/22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10/27/22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10/27/22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10/27/22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10/27/22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10/27/22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10/27/22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10/27/22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10/27/22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10/27/22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10/27/22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10/27/22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10/27/22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10/27/22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10/27/22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CE1951-26AB-BE47-B33C-1C0808CD8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EGYPTISKE HIEROGLYFER</a:t>
            </a:r>
          </a:p>
        </p:txBody>
      </p:sp>
      <p:pic>
        <p:nvPicPr>
          <p:cNvPr id="4098" name="Picture 2" descr="Ronalds blogg om god matematikkundervisning: Tall og tallsystemer">
            <a:extLst>
              <a:ext uri="{FF2B5EF4-FFF2-40B4-BE49-F238E27FC236}">
                <a16:creationId xmlns:a16="http://schemas.microsoft.com/office/drawing/2014/main" id="{EFD951C9-894D-6941-BC9E-78C21DC98C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34"/>
          <a:stretch/>
        </p:blipFill>
        <p:spPr bwMode="auto">
          <a:xfrm>
            <a:off x="1293058" y="2765349"/>
            <a:ext cx="9001124" cy="333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141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AFB022-20B9-AC44-AC59-DED7A9A2F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ADDITIVT TALLSYSTEM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AD9D322-3599-4947-8373-19390C5AA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 VÅRT TALLSYSTEM SPILLER PLASSEN EN VIKTIG ROLLE</a:t>
            </a:r>
          </a:p>
          <a:p>
            <a:r>
              <a:rPr lang="nb-NO" dirty="0"/>
              <a:t>I DET EGYPTISKE TALLSYSTEMET LA DE SAMMEN SYMBOLENE. VI KALLER DET ET ADDITIVT TALLSYSTEM.</a:t>
            </a:r>
          </a:p>
          <a:p>
            <a:r>
              <a:rPr lang="nb-NO" dirty="0"/>
              <a:t>HVORFOR TROR DU DET KALLES ADDITIVT?</a:t>
            </a:r>
          </a:p>
        </p:txBody>
      </p:sp>
    </p:spTree>
    <p:extLst>
      <p:ext uri="{BB962C8B-B14F-4D97-AF65-F5344CB8AC3E}">
        <p14:creationId xmlns:p14="http://schemas.microsoft.com/office/powerpoint/2010/main" val="926981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1030">
            <a:extLst>
              <a:ext uri="{FF2B5EF4-FFF2-40B4-BE49-F238E27FC236}">
                <a16:creationId xmlns:a16="http://schemas.microsoft.com/office/drawing/2014/main" id="{AF9C2BBD-AAF7-4C85-9BE4-E4C2F5235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1033" name="Picture 1032">
            <a:extLst>
              <a:ext uri="{FF2B5EF4-FFF2-40B4-BE49-F238E27FC236}">
                <a16:creationId xmlns:a16="http://schemas.microsoft.com/office/drawing/2014/main" id="{AEEF8B78-E487-4E1A-8945-35B4041B0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B9B4F0B3-5A15-4AAD-B054-8BA920987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7" name="Picture 1036">
            <a:extLst>
              <a:ext uri="{FF2B5EF4-FFF2-40B4-BE49-F238E27FC236}">
                <a16:creationId xmlns:a16="http://schemas.microsoft.com/office/drawing/2014/main" id="{CCA43FE3-BC3A-4163-B2D9-721AA0F6F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1039" name="Rectangle 1038">
            <a:extLst>
              <a:ext uri="{FF2B5EF4-FFF2-40B4-BE49-F238E27FC236}">
                <a16:creationId xmlns:a16="http://schemas.microsoft.com/office/drawing/2014/main" id="{488AAD42-9F71-4F14-AE1E-C05DCFC60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677D0D4-0876-BA48-B88F-EE56457BB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063262"/>
            <a:ext cx="3739278" cy="2661138"/>
          </a:xfrm>
        </p:spPr>
        <p:txBody>
          <a:bodyPr anchor="ctr"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3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Her ser dere eksempler på hvordan egyptiske hieroglyfer så ut: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3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      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8B2B143-13F7-A140-B768-47B464990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3" y="5101298"/>
            <a:ext cx="3739277" cy="1116622"/>
          </a:xfrm>
        </p:spPr>
        <p:txBody>
          <a:bodyPr>
            <a:normAutofit/>
          </a:bodyPr>
          <a:lstStyle/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61B962C9-BE53-4915-9C0C-B53DCD378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tall1">
            <a:extLst>
              <a:ext uri="{FF2B5EF4-FFF2-40B4-BE49-F238E27FC236}">
                <a16:creationId xmlns:a16="http://schemas.microsoft.com/office/drawing/2014/main" id="{6AE6E27E-BDAD-2443-8A78-94F4D07D7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2163" y="955591"/>
            <a:ext cx="4891112" cy="494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381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267B6C-CCF9-4D42-B72B-11BF205E4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Kan du finne ut hvilket tall dette er?</a:t>
            </a:r>
          </a:p>
        </p:txBody>
      </p:sp>
      <p:pic>
        <p:nvPicPr>
          <p:cNvPr id="6" name="Plassholder for innhold 5" descr="Et bilde som inneholder tavle, tekst&#10;&#10;Automatisk generert beskrivelse">
            <a:extLst>
              <a:ext uri="{FF2B5EF4-FFF2-40B4-BE49-F238E27FC236}">
                <a16:creationId xmlns:a16="http://schemas.microsoft.com/office/drawing/2014/main" id="{1F93988E-B3EE-784A-B8B8-088FDF7F1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10" t="7964" r="-2010" b="49220"/>
          <a:stretch/>
        </p:blipFill>
        <p:spPr>
          <a:xfrm>
            <a:off x="2394530" y="2205164"/>
            <a:ext cx="5043488" cy="1619568"/>
          </a:xfr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26D0502A-2DAE-1244-BDE1-573223226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3014948"/>
            <a:ext cx="28178760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2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Kan du finne ut hvilke tall som er skrevet her?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2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nb-NO" altLang="nb-NO" sz="31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                 </a:t>
            </a:r>
            <a:r>
              <a:rPr kumimoji="0" lang="nb-NO" altLang="nb-NO" sz="12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nb-NO" altLang="nb-NO" sz="29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                  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lassholder for innhold 5" descr="Et bilde som inneholder tavle, tekst&#10;&#10;Automatisk generert beskrivelse">
            <a:extLst>
              <a:ext uri="{FF2B5EF4-FFF2-40B4-BE49-F238E27FC236}">
                <a16:creationId xmlns:a16="http://schemas.microsoft.com/office/drawing/2014/main" id="{BC02D29A-03C2-9C44-B7AD-8243CBD917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036" b="7245"/>
          <a:stretch/>
        </p:blipFill>
        <p:spPr>
          <a:xfrm>
            <a:off x="5487251" y="4370904"/>
            <a:ext cx="5043488" cy="191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08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D71632-44A2-6A40-8EF0-E8EFDDADE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0" i="0" dirty="0">
                <a:solidFill>
                  <a:srgbClr val="424242"/>
                </a:solidFill>
                <a:effectLst/>
                <a:latin typeface="Arial" panose="020B0604020202020204" pitchFamily="34" charset="0"/>
              </a:rPr>
              <a:t>:</a:t>
            </a:r>
            <a:br>
              <a:rPr lang="nb-NO" dirty="0"/>
            </a:br>
            <a:r>
              <a:rPr lang="nb-NO" dirty="0"/>
              <a:t>Prøv å skive disse tallene med Egyptiske hieroglyfer: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7638E6-7B57-1F47-AF31-646004101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3600" b="0" i="0" dirty="0">
                <a:solidFill>
                  <a:srgbClr val="424242"/>
                </a:solidFill>
                <a:effectLst/>
                <a:latin typeface="Arial" panose="020B0604020202020204" pitchFamily="34" charset="0"/>
              </a:rPr>
              <a:t>345</a:t>
            </a:r>
            <a:br>
              <a:rPr lang="nb-NO" sz="3600" dirty="0"/>
            </a:br>
            <a:r>
              <a:rPr lang="nb-NO" sz="3600" b="0" i="0" dirty="0">
                <a:solidFill>
                  <a:srgbClr val="424242"/>
                </a:solidFill>
                <a:effectLst/>
                <a:latin typeface="Arial" panose="020B0604020202020204" pitchFamily="34" charset="0"/>
              </a:rPr>
              <a:t>24678</a:t>
            </a:r>
            <a:br>
              <a:rPr lang="nb-NO" sz="3600" dirty="0"/>
            </a:br>
            <a:r>
              <a:rPr lang="nb-NO" sz="3600" b="0" i="0" dirty="0">
                <a:solidFill>
                  <a:srgbClr val="424242"/>
                </a:solidFill>
                <a:effectLst/>
                <a:latin typeface="Arial" panose="020B0604020202020204" pitchFamily="34" charset="0"/>
              </a:rPr>
              <a:t>1023324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311261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8" name="Rectangle 3097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00" name="Picture 3099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3102" name="Rectangle 3101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4" name="Rectangle 3103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4ECA99A-FB95-4E46-A015-68B36A18E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nb-NO" sz="2400"/>
              <a:t>Hvilke regnestykker ser du her?</a:t>
            </a:r>
          </a:p>
        </p:txBody>
      </p:sp>
      <p:pic>
        <p:nvPicPr>
          <p:cNvPr id="3106" name="Picture 3105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pic>
        <p:nvPicPr>
          <p:cNvPr id="4" name="Plassholder for innhold 3" descr="Et bilde som inneholder tekst, tavle&#10;&#10;Automatisk generert beskrivelse">
            <a:extLst>
              <a:ext uri="{FF2B5EF4-FFF2-40B4-BE49-F238E27FC236}">
                <a16:creationId xmlns:a16="http://schemas.microsoft.com/office/drawing/2014/main" id="{3B9D9AA5-3C67-3D47-800E-2E81C5D65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621909" y="1337309"/>
            <a:ext cx="5577840" cy="418338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3955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8135EE-B85A-7E4D-982C-25A3C502E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Lag regnestykker til hverandre med hieroglyfer!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76ABCFC-7621-C94C-A5CC-28DF12681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Lag regnestykker til hverandre med hieroglyfer!</a:t>
            </a:r>
          </a:p>
        </p:txBody>
      </p:sp>
    </p:spTree>
    <p:extLst>
      <p:ext uri="{BB962C8B-B14F-4D97-AF65-F5344CB8AC3E}">
        <p14:creationId xmlns:p14="http://schemas.microsoft.com/office/powerpoint/2010/main" val="254978632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105</Words>
  <Application>Microsoft Macintosh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0" baseType="lpstr">
      <vt:lpstr>Arial</vt:lpstr>
      <vt:lpstr>Trebuchet MS</vt:lpstr>
      <vt:lpstr>Berlin</vt:lpstr>
      <vt:lpstr>EGYPTISKE HIEROGLYFER</vt:lpstr>
      <vt:lpstr>ADDITIVT TALLSYSTEM</vt:lpstr>
      <vt:lpstr>Her ser dere eksempler på hvordan egyptiske hieroglyfer så ut:        </vt:lpstr>
      <vt:lpstr>Kan du finne ut hvilket tall dette er?</vt:lpstr>
      <vt:lpstr>: Prøv å skive disse tallene med Egyptiske hieroglyfer: </vt:lpstr>
      <vt:lpstr>Hvilke regnestykker ser du her?</vt:lpstr>
      <vt:lpstr>Lag regnestykker til hverandre med hieroglyfer!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EGYPTISKE HIEROGLYFER</dc:title>
  <dc:creator>Torill Skarsvåg</dc:creator>
  <cp:lastModifiedBy>Torill Skarsvåg</cp:lastModifiedBy>
  <cp:revision>1</cp:revision>
  <dcterms:created xsi:type="dcterms:W3CDTF">2022-10-27T16:45:19Z</dcterms:created>
  <dcterms:modified xsi:type="dcterms:W3CDTF">2022-10-27T18:33:56Z</dcterms:modified>
</cp:coreProperties>
</file>