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9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CC0099"/>
    <a:srgbClr val="FF99FF"/>
    <a:srgbClr val="0033CC"/>
    <a:srgbClr val="FF7C80"/>
    <a:srgbClr val="FFFF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24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4944" y="1878913"/>
            <a:ext cx="4888112" cy="3624419"/>
          </a:xfrm>
        </p:spPr>
        <p:txBody>
          <a:bodyPr anchor="b">
            <a:normAutofit/>
          </a:bodyPr>
          <a:lstStyle>
            <a:lvl1pPr algn="ctr">
              <a:defRPr sz="2194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4944" y="5613401"/>
            <a:ext cx="4888112" cy="1981198"/>
          </a:xfrm>
        </p:spPr>
        <p:txBody>
          <a:bodyPr>
            <a:normAutofit/>
          </a:bodyPr>
          <a:lstStyle>
            <a:lvl1pPr marL="0" indent="0" algn="ctr">
              <a:buNone/>
              <a:defRPr sz="1006">
                <a:solidFill>
                  <a:schemeClr val="bg1">
                    <a:lumMod val="50000"/>
                  </a:schemeClr>
                </a:solidFill>
              </a:defRPr>
            </a:lvl1pPr>
            <a:lvl2pPr marL="208955" indent="0" algn="ctr">
              <a:buNone/>
              <a:defRPr sz="914"/>
            </a:lvl2pPr>
            <a:lvl3pPr marL="417909" indent="0" algn="ctr">
              <a:buNone/>
              <a:defRPr sz="823"/>
            </a:lvl3pPr>
            <a:lvl4pPr marL="626864" indent="0" algn="ctr">
              <a:buNone/>
              <a:defRPr sz="731"/>
            </a:lvl4pPr>
            <a:lvl5pPr marL="835819" indent="0" algn="ctr">
              <a:buNone/>
              <a:defRPr sz="731"/>
            </a:lvl5pPr>
            <a:lvl6pPr marL="1044773" indent="0" algn="ctr">
              <a:buNone/>
              <a:defRPr sz="731"/>
            </a:lvl6pPr>
            <a:lvl7pPr marL="1253728" indent="0" algn="ctr">
              <a:buNone/>
              <a:defRPr sz="731"/>
            </a:lvl7pPr>
            <a:lvl8pPr marL="1462683" indent="0" algn="ctr">
              <a:buNone/>
              <a:defRPr sz="731"/>
            </a:lvl8pPr>
            <a:lvl9pPr marL="1671638" indent="0" algn="ctr">
              <a:buNone/>
              <a:defRPr sz="731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0143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010" y="6195763"/>
            <a:ext cx="5829993" cy="1172325"/>
          </a:xfrm>
        </p:spPr>
        <p:txBody>
          <a:bodyPr anchor="b"/>
          <a:lstStyle>
            <a:lvl1pPr>
              <a:defRPr sz="1463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6419" y="1008599"/>
            <a:ext cx="5525174" cy="4642641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463"/>
            </a:lvl1pPr>
            <a:lvl2pPr marL="208955" indent="0">
              <a:buNone/>
              <a:defRPr sz="1280"/>
            </a:lvl2pPr>
            <a:lvl3pPr marL="417909" indent="0">
              <a:buNone/>
              <a:defRPr sz="1097"/>
            </a:lvl3pPr>
            <a:lvl4pPr marL="626864" indent="0">
              <a:buNone/>
              <a:defRPr sz="914"/>
            </a:lvl4pPr>
            <a:lvl5pPr marL="835819" indent="0">
              <a:buNone/>
              <a:defRPr sz="914"/>
            </a:lvl5pPr>
            <a:lvl6pPr marL="1044773" indent="0">
              <a:buNone/>
              <a:defRPr sz="914"/>
            </a:lvl6pPr>
            <a:lvl7pPr marL="1253728" indent="0">
              <a:buNone/>
              <a:defRPr sz="914"/>
            </a:lvl7pPr>
            <a:lvl8pPr marL="1462683" indent="0">
              <a:buNone/>
              <a:defRPr sz="914"/>
            </a:lvl8pPr>
            <a:lvl9pPr marL="1671638" indent="0">
              <a:buNone/>
              <a:defRPr sz="914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8" y="7379274"/>
            <a:ext cx="5830004" cy="985793"/>
          </a:xfrm>
        </p:spPr>
        <p:txBody>
          <a:bodyPr/>
          <a:lstStyle>
            <a:lvl1pPr marL="0" indent="0" algn="ctr">
              <a:buNone/>
              <a:defRPr sz="731"/>
            </a:lvl1pPr>
            <a:lvl2pPr marL="208955" indent="0">
              <a:buNone/>
              <a:defRPr sz="640"/>
            </a:lvl2pPr>
            <a:lvl3pPr marL="417909" indent="0">
              <a:buNone/>
              <a:defRPr sz="548"/>
            </a:lvl3pPr>
            <a:lvl4pPr marL="626864" indent="0">
              <a:buNone/>
              <a:defRPr sz="457"/>
            </a:lvl4pPr>
            <a:lvl5pPr marL="835819" indent="0">
              <a:buNone/>
              <a:defRPr sz="457"/>
            </a:lvl5pPr>
            <a:lvl6pPr marL="1044773" indent="0">
              <a:buNone/>
              <a:defRPr sz="457"/>
            </a:lvl6pPr>
            <a:lvl7pPr marL="1253728" indent="0">
              <a:buNone/>
              <a:defRPr sz="457"/>
            </a:lvl7pPr>
            <a:lvl8pPr marL="1462683" indent="0">
              <a:buNone/>
              <a:defRPr sz="457"/>
            </a:lvl8pPr>
            <a:lvl9pPr marL="1671638" indent="0">
              <a:buNone/>
              <a:defRPr sz="457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35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8" y="880532"/>
            <a:ext cx="5830004" cy="4950465"/>
          </a:xfrm>
        </p:spPr>
        <p:txBody>
          <a:bodyPr anchor="ctr"/>
          <a:lstStyle>
            <a:lvl1pPr algn="ctr">
              <a:defRPr sz="1463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6073630"/>
            <a:ext cx="5830004" cy="2291438"/>
          </a:xfrm>
        </p:spPr>
        <p:txBody>
          <a:bodyPr anchor="ctr"/>
          <a:lstStyle>
            <a:lvl1pPr marL="0" indent="0" algn="ctr">
              <a:buNone/>
              <a:defRPr sz="731"/>
            </a:lvl1pPr>
            <a:lvl2pPr marL="208955" indent="0">
              <a:buNone/>
              <a:defRPr sz="640"/>
            </a:lvl2pPr>
            <a:lvl3pPr marL="417909" indent="0">
              <a:buNone/>
              <a:defRPr sz="548"/>
            </a:lvl3pPr>
            <a:lvl4pPr marL="626864" indent="0">
              <a:buNone/>
              <a:defRPr sz="457"/>
            </a:lvl4pPr>
            <a:lvl5pPr marL="835819" indent="0">
              <a:buNone/>
              <a:defRPr sz="457"/>
            </a:lvl5pPr>
            <a:lvl6pPr marL="1044773" indent="0">
              <a:buNone/>
              <a:defRPr sz="457"/>
            </a:lvl6pPr>
            <a:lvl7pPr marL="1253728" indent="0">
              <a:buNone/>
              <a:defRPr sz="457"/>
            </a:lvl7pPr>
            <a:lvl8pPr marL="1462683" indent="0">
              <a:buNone/>
              <a:defRPr sz="457"/>
            </a:lvl8pPr>
            <a:lvl9pPr marL="1671638" indent="0">
              <a:buNone/>
              <a:defRPr sz="457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192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494" y="880533"/>
            <a:ext cx="5232798" cy="4323083"/>
          </a:xfrm>
        </p:spPr>
        <p:txBody>
          <a:bodyPr anchor="ctr"/>
          <a:lstStyle>
            <a:lvl1pPr>
              <a:defRPr sz="1463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67863" y="5214491"/>
            <a:ext cx="4923168" cy="859138"/>
          </a:xfrm>
        </p:spPr>
        <p:txBody>
          <a:bodyPr anchor="t">
            <a:normAutofit/>
          </a:bodyPr>
          <a:lstStyle>
            <a:lvl1pPr marL="0" indent="0">
              <a:buNone/>
              <a:defRPr sz="640"/>
            </a:lvl1pPr>
            <a:lvl2pPr marL="208955" indent="0">
              <a:buNone/>
              <a:defRPr sz="640"/>
            </a:lvl2pPr>
            <a:lvl3pPr marL="417909" indent="0">
              <a:buNone/>
              <a:defRPr sz="548"/>
            </a:lvl3pPr>
            <a:lvl4pPr marL="626864" indent="0">
              <a:buNone/>
              <a:defRPr sz="457"/>
            </a:lvl4pPr>
            <a:lvl5pPr marL="835819" indent="0">
              <a:buNone/>
              <a:defRPr sz="457"/>
            </a:lvl5pPr>
            <a:lvl6pPr marL="1044773" indent="0">
              <a:buNone/>
              <a:defRPr sz="457"/>
            </a:lvl6pPr>
            <a:lvl7pPr marL="1253728" indent="0">
              <a:buNone/>
              <a:defRPr sz="457"/>
            </a:lvl7pPr>
            <a:lvl8pPr marL="1462683" indent="0">
              <a:buNone/>
              <a:defRPr sz="457"/>
            </a:lvl8pPr>
            <a:lvl9pPr marL="1671638" indent="0">
              <a:buNone/>
              <a:defRPr sz="457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8" y="6316262"/>
            <a:ext cx="5830004" cy="2052632"/>
          </a:xfrm>
        </p:spPr>
        <p:txBody>
          <a:bodyPr anchor="ctr">
            <a:normAutofit/>
          </a:bodyPr>
          <a:lstStyle>
            <a:lvl1pPr marL="0" indent="0" algn="ctr">
              <a:buNone/>
              <a:defRPr sz="731"/>
            </a:lvl1pPr>
            <a:lvl2pPr marL="208955" indent="0">
              <a:buNone/>
              <a:defRPr sz="640"/>
            </a:lvl2pPr>
            <a:lvl3pPr marL="417909" indent="0">
              <a:buNone/>
              <a:defRPr sz="548"/>
            </a:lvl3pPr>
            <a:lvl4pPr marL="626864" indent="0">
              <a:buNone/>
              <a:defRPr sz="457"/>
            </a:lvl4pPr>
            <a:lvl5pPr marL="835819" indent="0">
              <a:buNone/>
              <a:defRPr sz="457"/>
            </a:lvl5pPr>
            <a:lvl6pPr marL="1044773" indent="0">
              <a:buNone/>
              <a:defRPr sz="457"/>
            </a:lvl6pPr>
            <a:lvl7pPr marL="1253728" indent="0">
              <a:buNone/>
              <a:defRPr sz="457"/>
            </a:lvl7pPr>
            <a:lvl8pPr marL="1462683" indent="0">
              <a:buNone/>
              <a:defRPr sz="457"/>
            </a:lvl8pPr>
            <a:lvl9pPr marL="1671638" indent="0">
              <a:buNone/>
              <a:defRPr sz="457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TextBox 12"/>
          <p:cNvSpPr txBox="1"/>
          <p:nvPr/>
        </p:nvSpPr>
        <p:spPr>
          <a:xfrm>
            <a:off x="563337" y="1089350"/>
            <a:ext cx="342900" cy="844677"/>
          </a:xfrm>
          <a:prstGeom prst="rect">
            <a:avLst/>
          </a:prstGeom>
        </p:spPr>
        <p:txBody>
          <a:bodyPr vert="horz" lIns="41791" tIns="20896" rIns="41791" bIns="2089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3656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38626" y="4324057"/>
            <a:ext cx="342900" cy="844677"/>
          </a:xfrm>
          <a:prstGeom prst="rect">
            <a:avLst/>
          </a:prstGeom>
        </p:spPr>
        <p:txBody>
          <a:bodyPr vert="horz" lIns="41791" tIns="20896" rIns="41791" bIns="2089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3656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822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9" y="3089265"/>
            <a:ext cx="5830004" cy="3628206"/>
          </a:xfrm>
        </p:spPr>
        <p:txBody>
          <a:bodyPr anchor="b"/>
          <a:lstStyle>
            <a:lvl1pPr algn="ctr">
              <a:defRPr sz="1463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6734484"/>
            <a:ext cx="5830004" cy="1647597"/>
          </a:xfrm>
        </p:spPr>
        <p:txBody>
          <a:bodyPr anchor="t"/>
          <a:lstStyle>
            <a:lvl1pPr marL="0" indent="0" algn="ctr">
              <a:buNone/>
              <a:defRPr sz="731"/>
            </a:lvl1pPr>
            <a:lvl2pPr marL="208955" indent="0">
              <a:buNone/>
              <a:defRPr sz="640"/>
            </a:lvl2pPr>
            <a:lvl3pPr marL="417909" indent="0">
              <a:buNone/>
              <a:defRPr sz="548"/>
            </a:lvl3pPr>
            <a:lvl4pPr marL="626864" indent="0">
              <a:buNone/>
              <a:defRPr sz="457"/>
            </a:lvl4pPr>
            <a:lvl5pPr marL="835819" indent="0">
              <a:buNone/>
              <a:defRPr sz="457"/>
            </a:lvl5pPr>
            <a:lvl6pPr marL="1044773" indent="0">
              <a:buNone/>
              <a:defRPr sz="457"/>
            </a:lvl6pPr>
            <a:lvl7pPr marL="1253728" indent="0">
              <a:buNone/>
              <a:defRPr sz="457"/>
            </a:lvl7pPr>
            <a:lvl8pPr marL="1462683" indent="0">
              <a:buNone/>
              <a:defRPr sz="457"/>
            </a:lvl8pPr>
            <a:lvl9pPr marL="1671638" indent="0">
              <a:buNone/>
              <a:defRPr sz="457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1139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3998" y="880534"/>
            <a:ext cx="5830004" cy="231846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3998" y="3419134"/>
            <a:ext cx="1855674" cy="832379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097" b="0">
                <a:solidFill>
                  <a:schemeClr val="tx1"/>
                </a:solidFill>
              </a:defRPr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3998" y="4251514"/>
            <a:ext cx="1855674" cy="4113554"/>
          </a:xfrm>
        </p:spPr>
        <p:txBody>
          <a:bodyPr anchor="t">
            <a:normAutofit/>
          </a:bodyPr>
          <a:lstStyle>
            <a:lvl1pPr marL="0" indent="0" algn="ctr">
              <a:buNone/>
              <a:defRPr sz="640"/>
            </a:lvl1pPr>
            <a:lvl2pPr marL="208955" indent="0">
              <a:buNone/>
              <a:defRPr sz="548"/>
            </a:lvl2pPr>
            <a:lvl3pPr marL="417909" indent="0">
              <a:buNone/>
              <a:defRPr sz="457"/>
            </a:lvl3pPr>
            <a:lvl4pPr marL="626864" indent="0">
              <a:buNone/>
              <a:defRPr sz="411"/>
            </a:lvl4pPr>
            <a:lvl5pPr marL="835819" indent="0">
              <a:buNone/>
              <a:defRPr sz="411"/>
            </a:lvl5pPr>
            <a:lvl6pPr marL="1044773" indent="0">
              <a:buNone/>
              <a:defRPr sz="411"/>
            </a:lvl6pPr>
            <a:lvl7pPr marL="1253728" indent="0">
              <a:buNone/>
              <a:defRPr sz="411"/>
            </a:lvl7pPr>
            <a:lvl8pPr marL="1462683" indent="0">
              <a:buNone/>
              <a:defRPr sz="411"/>
            </a:lvl8pPr>
            <a:lvl9pPr marL="1671638" indent="0">
              <a:buNone/>
              <a:defRPr sz="41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04470" y="3419134"/>
            <a:ext cx="1851481" cy="832379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097" b="0">
                <a:solidFill>
                  <a:schemeClr val="tx1"/>
                </a:solidFill>
              </a:defRPr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498260" y="4251514"/>
            <a:ext cx="1858135" cy="4113554"/>
          </a:xfrm>
        </p:spPr>
        <p:txBody>
          <a:bodyPr anchor="t">
            <a:normAutofit/>
          </a:bodyPr>
          <a:lstStyle>
            <a:lvl1pPr marL="0" indent="0" algn="ctr">
              <a:buNone/>
              <a:defRPr sz="640"/>
            </a:lvl1pPr>
            <a:lvl2pPr marL="208955" indent="0">
              <a:buNone/>
              <a:defRPr sz="548"/>
            </a:lvl2pPr>
            <a:lvl3pPr marL="417909" indent="0">
              <a:buNone/>
              <a:defRPr sz="457"/>
            </a:lvl3pPr>
            <a:lvl4pPr marL="626864" indent="0">
              <a:buNone/>
              <a:defRPr sz="411"/>
            </a:lvl4pPr>
            <a:lvl5pPr marL="835819" indent="0">
              <a:buNone/>
              <a:defRPr sz="411"/>
            </a:lvl5pPr>
            <a:lvl6pPr marL="1044773" indent="0">
              <a:buNone/>
              <a:defRPr sz="411"/>
            </a:lvl6pPr>
            <a:lvl7pPr marL="1253728" indent="0">
              <a:buNone/>
              <a:defRPr sz="411"/>
            </a:lvl7pPr>
            <a:lvl8pPr marL="1462683" indent="0">
              <a:buNone/>
              <a:defRPr sz="411"/>
            </a:lvl8pPr>
            <a:lvl9pPr marL="1671638" indent="0">
              <a:buNone/>
              <a:defRPr sz="41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84980" y="3419134"/>
            <a:ext cx="1859022" cy="832379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097" b="0">
                <a:solidFill>
                  <a:schemeClr val="tx1"/>
                </a:solidFill>
              </a:defRPr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84980" y="4251514"/>
            <a:ext cx="1859022" cy="4113554"/>
          </a:xfrm>
        </p:spPr>
        <p:txBody>
          <a:bodyPr anchor="t">
            <a:normAutofit/>
          </a:bodyPr>
          <a:lstStyle>
            <a:lvl1pPr marL="0" indent="0" algn="ctr">
              <a:buNone/>
              <a:defRPr sz="640"/>
            </a:lvl1pPr>
            <a:lvl2pPr marL="208955" indent="0">
              <a:buNone/>
              <a:defRPr sz="548"/>
            </a:lvl2pPr>
            <a:lvl3pPr marL="417909" indent="0">
              <a:buNone/>
              <a:defRPr sz="457"/>
            </a:lvl3pPr>
            <a:lvl4pPr marL="626864" indent="0">
              <a:buNone/>
              <a:defRPr sz="411"/>
            </a:lvl4pPr>
            <a:lvl5pPr marL="835819" indent="0">
              <a:buNone/>
              <a:defRPr sz="411"/>
            </a:lvl5pPr>
            <a:lvl6pPr marL="1044773" indent="0">
              <a:buNone/>
              <a:defRPr sz="411"/>
            </a:lvl6pPr>
            <a:lvl7pPr marL="1253728" indent="0">
              <a:buNone/>
              <a:defRPr sz="411"/>
            </a:lvl7pPr>
            <a:lvl8pPr marL="1462683" indent="0">
              <a:buNone/>
              <a:defRPr sz="411"/>
            </a:lvl8pPr>
            <a:lvl9pPr marL="1671638" indent="0">
              <a:buNone/>
              <a:defRPr sz="41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8706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3998" y="882227"/>
            <a:ext cx="5830004" cy="2316776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3998" y="6073628"/>
            <a:ext cx="1854230" cy="832379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006" b="0">
                <a:solidFill>
                  <a:schemeClr val="tx1"/>
                </a:solidFill>
              </a:defRPr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3998" y="3419135"/>
            <a:ext cx="1854230" cy="2201333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731"/>
            </a:lvl1pPr>
            <a:lvl2pPr marL="208955" indent="0">
              <a:buNone/>
              <a:defRPr sz="731"/>
            </a:lvl2pPr>
            <a:lvl3pPr marL="417909" indent="0">
              <a:buNone/>
              <a:defRPr sz="731"/>
            </a:lvl3pPr>
            <a:lvl4pPr marL="626864" indent="0">
              <a:buNone/>
              <a:defRPr sz="731"/>
            </a:lvl4pPr>
            <a:lvl5pPr marL="835819" indent="0">
              <a:buNone/>
              <a:defRPr sz="731"/>
            </a:lvl5pPr>
            <a:lvl6pPr marL="1044773" indent="0">
              <a:buNone/>
              <a:defRPr sz="731"/>
            </a:lvl6pPr>
            <a:lvl7pPr marL="1253728" indent="0">
              <a:buNone/>
              <a:defRPr sz="731"/>
            </a:lvl7pPr>
            <a:lvl8pPr marL="1462683" indent="0">
              <a:buNone/>
              <a:defRPr sz="731"/>
            </a:lvl8pPr>
            <a:lvl9pPr marL="1671638" indent="0">
              <a:buNone/>
              <a:defRPr sz="731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3998" y="6906008"/>
            <a:ext cx="1854230" cy="1459059"/>
          </a:xfrm>
        </p:spPr>
        <p:txBody>
          <a:bodyPr anchor="t">
            <a:normAutofit/>
          </a:bodyPr>
          <a:lstStyle>
            <a:lvl1pPr marL="0" indent="0" algn="ctr">
              <a:buNone/>
              <a:defRPr sz="640"/>
            </a:lvl1pPr>
            <a:lvl2pPr marL="208955" indent="0">
              <a:buNone/>
              <a:defRPr sz="548"/>
            </a:lvl2pPr>
            <a:lvl3pPr marL="417909" indent="0">
              <a:buNone/>
              <a:defRPr sz="457"/>
            </a:lvl3pPr>
            <a:lvl4pPr marL="626864" indent="0">
              <a:buNone/>
              <a:defRPr sz="411"/>
            </a:lvl4pPr>
            <a:lvl5pPr marL="835819" indent="0">
              <a:buNone/>
              <a:defRPr sz="411"/>
            </a:lvl5pPr>
            <a:lvl6pPr marL="1044773" indent="0">
              <a:buNone/>
              <a:defRPr sz="411"/>
            </a:lvl6pPr>
            <a:lvl7pPr marL="1253728" indent="0">
              <a:buNone/>
              <a:defRPr sz="411"/>
            </a:lvl7pPr>
            <a:lvl8pPr marL="1462683" indent="0">
              <a:buNone/>
              <a:defRPr sz="411"/>
            </a:lvl8pPr>
            <a:lvl9pPr marL="1671638" indent="0">
              <a:buNone/>
              <a:defRPr sz="41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99052" y="6073628"/>
            <a:ext cx="1857278" cy="832379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006" b="0">
                <a:solidFill>
                  <a:schemeClr val="tx1"/>
                </a:solidFill>
              </a:defRPr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498258" y="3419135"/>
            <a:ext cx="1858136" cy="2201333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731"/>
            </a:lvl1pPr>
            <a:lvl2pPr marL="208955" indent="0">
              <a:buNone/>
              <a:defRPr sz="731"/>
            </a:lvl2pPr>
            <a:lvl3pPr marL="417909" indent="0">
              <a:buNone/>
              <a:defRPr sz="731"/>
            </a:lvl3pPr>
            <a:lvl4pPr marL="626864" indent="0">
              <a:buNone/>
              <a:defRPr sz="731"/>
            </a:lvl4pPr>
            <a:lvl5pPr marL="835819" indent="0">
              <a:buNone/>
              <a:defRPr sz="731"/>
            </a:lvl5pPr>
            <a:lvl6pPr marL="1044773" indent="0">
              <a:buNone/>
              <a:defRPr sz="731"/>
            </a:lvl6pPr>
            <a:lvl7pPr marL="1253728" indent="0">
              <a:buNone/>
              <a:defRPr sz="731"/>
            </a:lvl7pPr>
            <a:lvl8pPr marL="1462683" indent="0">
              <a:buNone/>
              <a:defRPr sz="731"/>
            </a:lvl8pPr>
            <a:lvl9pPr marL="1671638" indent="0">
              <a:buNone/>
              <a:defRPr sz="731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498258" y="6906006"/>
            <a:ext cx="1858136" cy="1459061"/>
          </a:xfrm>
        </p:spPr>
        <p:txBody>
          <a:bodyPr anchor="t">
            <a:normAutofit/>
          </a:bodyPr>
          <a:lstStyle>
            <a:lvl1pPr marL="0" indent="0" algn="ctr">
              <a:buNone/>
              <a:defRPr sz="640"/>
            </a:lvl1pPr>
            <a:lvl2pPr marL="208955" indent="0">
              <a:buNone/>
              <a:defRPr sz="548"/>
            </a:lvl2pPr>
            <a:lvl3pPr marL="417909" indent="0">
              <a:buNone/>
              <a:defRPr sz="457"/>
            </a:lvl3pPr>
            <a:lvl4pPr marL="626864" indent="0">
              <a:buNone/>
              <a:defRPr sz="411"/>
            </a:lvl4pPr>
            <a:lvl5pPr marL="835819" indent="0">
              <a:buNone/>
              <a:defRPr sz="411"/>
            </a:lvl5pPr>
            <a:lvl6pPr marL="1044773" indent="0">
              <a:buNone/>
              <a:defRPr sz="411"/>
            </a:lvl6pPr>
            <a:lvl7pPr marL="1253728" indent="0">
              <a:buNone/>
              <a:defRPr sz="411"/>
            </a:lvl7pPr>
            <a:lvl8pPr marL="1462683" indent="0">
              <a:buNone/>
              <a:defRPr sz="411"/>
            </a:lvl8pPr>
            <a:lvl9pPr marL="1671638" indent="0">
              <a:buNone/>
              <a:defRPr sz="41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84981" y="6073628"/>
            <a:ext cx="1856633" cy="832379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006" b="0">
                <a:solidFill>
                  <a:schemeClr val="tx1"/>
                </a:solidFill>
              </a:defRPr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484980" y="3419135"/>
            <a:ext cx="1859022" cy="2201333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731"/>
            </a:lvl1pPr>
            <a:lvl2pPr marL="208955" indent="0">
              <a:buNone/>
              <a:defRPr sz="731"/>
            </a:lvl2pPr>
            <a:lvl3pPr marL="417909" indent="0">
              <a:buNone/>
              <a:defRPr sz="731"/>
            </a:lvl3pPr>
            <a:lvl4pPr marL="626864" indent="0">
              <a:buNone/>
              <a:defRPr sz="731"/>
            </a:lvl4pPr>
            <a:lvl5pPr marL="835819" indent="0">
              <a:buNone/>
              <a:defRPr sz="731"/>
            </a:lvl5pPr>
            <a:lvl6pPr marL="1044773" indent="0">
              <a:buNone/>
              <a:defRPr sz="731"/>
            </a:lvl6pPr>
            <a:lvl7pPr marL="1253728" indent="0">
              <a:buNone/>
              <a:defRPr sz="731"/>
            </a:lvl7pPr>
            <a:lvl8pPr marL="1462683" indent="0">
              <a:buNone/>
              <a:defRPr sz="731"/>
            </a:lvl8pPr>
            <a:lvl9pPr marL="1671638" indent="0">
              <a:buNone/>
              <a:defRPr sz="731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84910" y="6906003"/>
            <a:ext cx="1859092" cy="1459064"/>
          </a:xfrm>
        </p:spPr>
        <p:txBody>
          <a:bodyPr anchor="t">
            <a:normAutofit/>
          </a:bodyPr>
          <a:lstStyle>
            <a:lvl1pPr marL="0" indent="0" algn="ctr">
              <a:buNone/>
              <a:defRPr sz="640"/>
            </a:lvl1pPr>
            <a:lvl2pPr marL="208955" indent="0">
              <a:buNone/>
              <a:defRPr sz="548"/>
            </a:lvl2pPr>
            <a:lvl3pPr marL="417909" indent="0">
              <a:buNone/>
              <a:defRPr sz="457"/>
            </a:lvl3pPr>
            <a:lvl4pPr marL="626864" indent="0">
              <a:buNone/>
              <a:defRPr sz="411"/>
            </a:lvl4pPr>
            <a:lvl5pPr marL="835819" indent="0">
              <a:buNone/>
              <a:defRPr sz="411"/>
            </a:lvl5pPr>
            <a:lvl6pPr marL="1044773" indent="0">
              <a:buNone/>
              <a:defRPr sz="411"/>
            </a:lvl6pPr>
            <a:lvl7pPr marL="1253728" indent="0">
              <a:buNone/>
              <a:defRPr sz="411"/>
            </a:lvl7pPr>
            <a:lvl8pPr marL="1462683" indent="0">
              <a:buNone/>
              <a:defRPr sz="411"/>
            </a:lvl8pPr>
            <a:lvl9pPr marL="1671638" indent="0">
              <a:buNone/>
              <a:defRPr sz="41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4166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3999" y="3419135"/>
            <a:ext cx="5830004" cy="4945932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2818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880536"/>
            <a:ext cx="1436246" cy="7484532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3999" y="880536"/>
            <a:ext cx="4308032" cy="7484532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832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3998" y="3419135"/>
            <a:ext cx="5829652" cy="4945932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405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9" y="1196814"/>
            <a:ext cx="5822861" cy="3953183"/>
          </a:xfrm>
        </p:spPr>
        <p:txBody>
          <a:bodyPr anchor="b">
            <a:normAutofit/>
          </a:bodyPr>
          <a:lstStyle>
            <a:lvl1pPr>
              <a:defRPr sz="1828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999" y="5282995"/>
            <a:ext cx="5822861" cy="1976264"/>
          </a:xfrm>
        </p:spPr>
        <p:txBody>
          <a:bodyPr>
            <a:normAutofit/>
          </a:bodyPr>
          <a:lstStyle>
            <a:lvl1pPr marL="0" indent="0" algn="ctr">
              <a:buNone/>
              <a:defRPr sz="914">
                <a:solidFill>
                  <a:schemeClr val="bg1">
                    <a:lumMod val="50000"/>
                  </a:schemeClr>
                </a:solidFill>
              </a:defRPr>
            </a:lvl1pPr>
            <a:lvl2pPr marL="208955" indent="0">
              <a:buNone/>
              <a:defRPr sz="914">
                <a:solidFill>
                  <a:schemeClr val="tx1">
                    <a:tint val="75000"/>
                  </a:schemeClr>
                </a:solidFill>
              </a:defRPr>
            </a:lvl2pPr>
            <a:lvl3pPr marL="417909" indent="0">
              <a:buNone/>
              <a:defRPr sz="823">
                <a:solidFill>
                  <a:schemeClr val="tx1">
                    <a:tint val="75000"/>
                  </a:schemeClr>
                </a:solidFill>
              </a:defRPr>
            </a:lvl3pPr>
            <a:lvl4pPr marL="626864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4pPr>
            <a:lvl5pPr marL="835819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5pPr>
            <a:lvl6pPr marL="1044773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6pPr>
            <a:lvl7pPr marL="1253728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7pPr>
            <a:lvl8pPr marL="1462683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8pPr>
            <a:lvl9pPr marL="1671638" indent="0">
              <a:buNone/>
              <a:defRPr sz="7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018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3999" y="893414"/>
            <a:ext cx="5830004" cy="230558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3998" y="3419135"/>
            <a:ext cx="2872140" cy="4945932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3471862" y="3419135"/>
            <a:ext cx="2871788" cy="4945932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452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3999" y="893414"/>
            <a:ext cx="5830004" cy="230558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4810" y="3424804"/>
            <a:ext cx="2741329" cy="982213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189" b="0">
                <a:solidFill>
                  <a:schemeClr val="tx1"/>
                </a:solidFill>
              </a:defRPr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3998" y="4407018"/>
            <a:ext cx="2872140" cy="395804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97989" y="3424804"/>
            <a:ext cx="2746015" cy="982213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189" b="0">
                <a:solidFill>
                  <a:schemeClr val="tx1"/>
                </a:solidFill>
              </a:defRPr>
            </a:lvl1pPr>
            <a:lvl2pPr marL="208955" indent="0">
              <a:buNone/>
              <a:defRPr sz="914" b="1"/>
            </a:lvl2pPr>
            <a:lvl3pPr marL="417909" indent="0">
              <a:buNone/>
              <a:defRPr sz="823" b="1"/>
            </a:lvl3pPr>
            <a:lvl4pPr marL="626864" indent="0">
              <a:buNone/>
              <a:defRPr sz="731" b="1"/>
            </a:lvl4pPr>
            <a:lvl5pPr marL="835819" indent="0">
              <a:buNone/>
              <a:defRPr sz="731" b="1"/>
            </a:lvl5pPr>
            <a:lvl6pPr marL="1044773" indent="0">
              <a:buNone/>
              <a:defRPr sz="731" b="1"/>
            </a:lvl6pPr>
            <a:lvl7pPr marL="1253728" indent="0">
              <a:buNone/>
              <a:defRPr sz="731" b="1"/>
            </a:lvl7pPr>
            <a:lvl8pPr marL="1462683" indent="0">
              <a:buNone/>
              <a:defRPr sz="731" b="1"/>
            </a:lvl8pPr>
            <a:lvl9pPr marL="1671638" indent="0">
              <a:buNone/>
              <a:defRPr sz="731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3471863" y="4407018"/>
            <a:ext cx="2871788" cy="395804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406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577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589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9" y="880534"/>
            <a:ext cx="2213825" cy="2922475"/>
          </a:xfrm>
        </p:spPr>
        <p:txBody>
          <a:bodyPr anchor="b"/>
          <a:lstStyle>
            <a:lvl1pPr algn="ctr">
              <a:defRPr sz="1463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2856410" y="880534"/>
            <a:ext cx="3487592" cy="7484532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3803009"/>
            <a:ext cx="2213825" cy="4562058"/>
          </a:xfrm>
        </p:spPr>
        <p:txBody>
          <a:bodyPr/>
          <a:lstStyle>
            <a:lvl1pPr marL="0" indent="0" algn="ctr">
              <a:buNone/>
              <a:defRPr sz="731"/>
            </a:lvl1pPr>
            <a:lvl2pPr marL="208955" indent="0">
              <a:buNone/>
              <a:defRPr sz="640"/>
            </a:lvl2pPr>
            <a:lvl3pPr marL="417909" indent="0">
              <a:buNone/>
              <a:defRPr sz="548"/>
            </a:lvl3pPr>
            <a:lvl4pPr marL="626864" indent="0">
              <a:buNone/>
              <a:defRPr sz="457"/>
            </a:lvl4pPr>
            <a:lvl5pPr marL="835819" indent="0">
              <a:buNone/>
              <a:defRPr sz="457"/>
            </a:lvl5pPr>
            <a:lvl6pPr marL="1044773" indent="0">
              <a:buNone/>
              <a:defRPr sz="457"/>
            </a:lvl6pPr>
            <a:lvl7pPr marL="1253728" indent="0">
              <a:buNone/>
              <a:defRPr sz="457"/>
            </a:lvl7pPr>
            <a:lvl8pPr marL="1462683" indent="0">
              <a:buNone/>
              <a:defRPr sz="457"/>
            </a:lvl8pPr>
            <a:lvl9pPr marL="1671638" indent="0">
              <a:buNone/>
              <a:defRPr sz="457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3305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8" y="880533"/>
            <a:ext cx="3338420" cy="2922478"/>
          </a:xfrm>
        </p:spPr>
        <p:txBody>
          <a:bodyPr anchor="b"/>
          <a:lstStyle>
            <a:lvl1pPr algn="ctr">
              <a:defRPr sz="1463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6453" y="880535"/>
            <a:ext cx="1831139" cy="7484533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1463"/>
            </a:lvl1pPr>
            <a:lvl2pPr marL="208955" indent="0">
              <a:buNone/>
              <a:defRPr sz="1280"/>
            </a:lvl2pPr>
            <a:lvl3pPr marL="417909" indent="0">
              <a:buNone/>
              <a:defRPr sz="1097"/>
            </a:lvl3pPr>
            <a:lvl4pPr marL="626864" indent="0">
              <a:buNone/>
              <a:defRPr sz="914"/>
            </a:lvl4pPr>
            <a:lvl5pPr marL="835819" indent="0">
              <a:buNone/>
              <a:defRPr sz="914"/>
            </a:lvl5pPr>
            <a:lvl6pPr marL="1044773" indent="0">
              <a:buNone/>
              <a:defRPr sz="914"/>
            </a:lvl6pPr>
            <a:lvl7pPr marL="1253728" indent="0">
              <a:buNone/>
              <a:defRPr sz="914"/>
            </a:lvl7pPr>
            <a:lvl8pPr marL="1462683" indent="0">
              <a:buNone/>
              <a:defRPr sz="914"/>
            </a:lvl8pPr>
            <a:lvl9pPr marL="1671638" indent="0">
              <a:buNone/>
              <a:defRPr sz="914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010" y="3803010"/>
            <a:ext cx="3338409" cy="4562057"/>
          </a:xfrm>
        </p:spPr>
        <p:txBody>
          <a:bodyPr/>
          <a:lstStyle>
            <a:lvl1pPr marL="0" indent="0" algn="ctr">
              <a:buNone/>
              <a:defRPr sz="731"/>
            </a:lvl1pPr>
            <a:lvl2pPr marL="208955" indent="0">
              <a:buNone/>
              <a:defRPr sz="640"/>
            </a:lvl2pPr>
            <a:lvl3pPr marL="417909" indent="0">
              <a:buNone/>
              <a:defRPr sz="548"/>
            </a:lvl3pPr>
            <a:lvl4pPr marL="626864" indent="0">
              <a:buNone/>
              <a:defRPr sz="457"/>
            </a:lvl4pPr>
            <a:lvl5pPr marL="835819" indent="0">
              <a:buNone/>
              <a:defRPr sz="457"/>
            </a:lvl5pPr>
            <a:lvl6pPr marL="1044773" indent="0">
              <a:buNone/>
              <a:defRPr sz="457"/>
            </a:lvl6pPr>
            <a:lvl7pPr marL="1253728" indent="0">
              <a:buNone/>
              <a:defRPr sz="457"/>
            </a:lvl7pPr>
            <a:lvl8pPr marL="1462683" indent="0">
              <a:buNone/>
              <a:defRPr sz="457"/>
            </a:lvl8pPr>
            <a:lvl9pPr marL="1671638" indent="0">
              <a:buNone/>
              <a:defRPr sz="457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050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858002" cy="990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999" y="893414"/>
            <a:ext cx="5830004" cy="23055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999" y="3419135"/>
            <a:ext cx="5830004" cy="4945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19290" y="849806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7">
                <a:solidFill>
                  <a:schemeClr val="tx1"/>
                </a:solidFill>
              </a:defRPr>
            </a:lvl1pPr>
          </a:lstStyle>
          <a:p>
            <a:fld id="{50772BB7-B85B-44FB-B077-677A79CFF79C}" type="datetimeFigureOut">
              <a:rPr lang="nb-NO" smtClean="0"/>
              <a:t>23.03.2017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999" y="8498065"/>
            <a:ext cx="37534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57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14132" y="8498065"/>
            <a:ext cx="42987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7">
                <a:solidFill>
                  <a:schemeClr val="tx1"/>
                </a:solidFill>
              </a:defRPr>
            </a:lvl1pPr>
          </a:lstStyle>
          <a:p>
            <a:fld id="{1C254F9E-1875-4BA3-90D6-7DDA0168A4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80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  <p:sldLayoutId id="2147484091" r:id="rId12"/>
    <p:sldLayoutId id="2147484092" r:id="rId13"/>
    <p:sldLayoutId id="2147484093" r:id="rId14"/>
    <p:sldLayoutId id="2147484094" r:id="rId15"/>
    <p:sldLayoutId id="2147484095" r:id="rId16"/>
    <p:sldLayoutId id="2147484096" r:id="rId17"/>
  </p:sldLayoutIdLst>
  <p:txStyles>
    <p:titleStyle>
      <a:lvl1pPr algn="ctr" defTabSz="417909" rtl="0" eaLnBrk="1" latinLnBrk="0" hangingPunct="1">
        <a:lnSpc>
          <a:spcPct val="90000"/>
        </a:lnSpc>
        <a:spcBef>
          <a:spcPct val="0"/>
        </a:spcBef>
        <a:buNone/>
        <a:defRPr sz="1645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04478" indent="-104478" algn="l" defTabSz="417909" rtl="0" eaLnBrk="1" latinLnBrk="0" hangingPunct="1">
        <a:lnSpc>
          <a:spcPct val="120000"/>
        </a:lnSpc>
        <a:spcBef>
          <a:spcPts val="457"/>
        </a:spcBef>
        <a:buClr>
          <a:schemeClr val="tx1"/>
        </a:buClr>
        <a:buFont typeface="Arial" panose="020B0604020202020204" pitchFamily="34" charset="0"/>
        <a:buChar char="•"/>
        <a:defRPr sz="914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313432" indent="-104478" algn="l" defTabSz="417909" rtl="0" eaLnBrk="1" latinLnBrk="0" hangingPunct="1">
        <a:lnSpc>
          <a:spcPct val="120000"/>
        </a:lnSpc>
        <a:spcBef>
          <a:spcPts val="228"/>
        </a:spcBef>
        <a:buClr>
          <a:schemeClr val="tx1"/>
        </a:buClr>
        <a:buFont typeface="Arial" panose="020B0604020202020204" pitchFamily="34" charset="0"/>
        <a:buChar char="•"/>
        <a:defRPr sz="82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522387" indent="-104478" algn="l" defTabSz="417909" rtl="0" eaLnBrk="1" latinLnBrk="0" hangingPunct="1">
        <a:lnSpc>
          <a:spcPct val="120000"/>
        </a:lnSpc>
        <a:spcBef>
          <a:spcPts val="228"/>
        </a:spcBef>
        <a:buClr>
          <a:schemeClr val="tx1"/>
        </a:buClr>
        <a:buFont typeface="Arial" panose="020B0604020202020204" pitchFamily="34" charset="0"/>
        <a:buChar char="•"/>
        <a:defRPr sz="731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731342" indent="-104478" algn="l" defTabSz="417909" rtl="0" eaLnBrk="1" latinLnBrk="0" hangingPunct="1">
        <a:lnSpc>
          <a:spcPct val="120000"/>
        </a:lnSpc>
        <a:spcBef>
          <a:spcPts val="228"/>
        </a:spcBef>
        <a:buClr>
          <a:schemeClr val="tx1"/>
        </a:buClr>
        <a:buFont typeface="Arial" panose="020B0604020202020204" pitchFamily="34" charset="0"/>
        <a:buChar char="•"/>
        <a:defRPr sz="64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940297" indent="-104478" algn="l" defTabSz="417909" rtl="0" eaLnBrk="1" latinLnBrk="0" hangingPunct="1">
        <a:lnSpc>
          <a:spcPct val="120000"/>
        </a:lnSpc>
        <a:spcBef>
          <a:spcPts val="228"/>
        </a:spcBef>
        <a:buClr>
          <a:schemeClr val="tx1"/>
        </a:buClr>
        <a:buFont typeface="Arial" panose="020B0604020202020204" pitchFamily="34" charset="0"/>
        <a:buChar char="•"/>
        <a:defRPr sz="64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149251" indent="-104478" algn="l" defTabSz="417909" rtl="0" eaLnBrk="1" latinLnBrk="0" hangingPunct="1">
        <a:lnSpc>
          <a:spcPct val="120000"/>
        </a:lnSpc>
        <a:spcBef>
          <a:spcPts val="228"/>
        </a:spcBef>
        <a:buClr>
          <a:schemeClr val="tx1"/>
        </a:buClr>
        <a:buFont typeface="Arial" panose="020B0604020202020204" pitchFamily="34" charset="0"/>
        <a:buChar char="•"/>
        <a:defRPr sz="64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358206" indent="-104478" algn="l" defTabSz="417909" rtl="0" eaLnBrk="1" latinLnBrk="0" hangingPunct="1">
        <a:lnSpc>
          <a:spcPct val="120000"/>
        </a:lnSpc>
        <a:spcBef>
          <a:spcPts val="228"/>
        </a:spcBef>
        <a:buClr>
          <a:schemeClr val="tx1"/>
        </a:buClr>
        <a:buFont typeface="Arial" panose="020B0604020202020204" pitchFamily="34" charset="0"/>
        <a:buChar char="•"/>
        <a:defRPr sz="64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567161" indent="-104478" algn="l" defTabSz="417909" rtl="0" eaLnBrk="1" latinLnBrk="0" hangingPunct="1">
        <a:lnSpc>
          <a:spcPct val="120000"/>
        </a:lnSpc>
        <a:spcBef>
          <a:spcPts val="228"/>
        </a:spcBef>
        <a:buClr>
          <a:schemeClr val="tx1"/>
        </a:buClr>
        <a:buFont typeface="Arial" panose="020B0604020202020204" pitchFamily="34" charset="0"/>
        <a:buChar char="•"/>
        <a:defRPr sz="64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1776115" indent="-104478" algn="l" defTabSz="417909" rtl="0" eaLnBrk="1" latinLnBrk="0" hangingPunct="1">
        <a:lnSpc>
          <a:spcPct val="120000"/>
        </a:lnSpc>
        <a:spcBef>
          <a:spcPts val="228"/>
        </a:spcBef>
        <a:buClr>
          <a:schemeClr val="tx1"/>
        </a:buClr>
        <a:buFont typeface="Arial" panose="020B0604020202020204" pitchFamily="34" charset="0"/>
        <a:buChar char="•"/>
        <a:defRPr sz="64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1pPr>
      <a:lvl2pPr marL="208955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2pPr>
      <a:lvl3pPr marL="417909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3pPr>
      <a:lvl4pPr marL="626864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4pPr>
      <a:lvl5pPr marL="835819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5pPr>
      <a:lvl6pPr marL="1044773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8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7pPr>
      <a:lvl8pPr marL="1462683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8pPr>
      <a:lvl9pPr marL="1671638" algn="l" defTabSz="417909" rtl="0" eaLnBrk="1" latinLnBrk="0" hangingPunct="1">
        <a:defRPr sz="8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-2321005" y="1014613"/>
            <a:ext cx="11471565" cy="2164567"/>
          </a:xfrm>
        </p:spPr>
        <p:txBody>
          <a:bodyPr>
            <a:normAutofit/>
          </a:bodyPr>
          <a:lstStyle/>
          <a:p>
            <a:r>
              <a:rPr lang="nb-NO" sz="5400" b="1" dirty="0">
                <a:solidFill>
                  <a:srgbClr val="FF0000"/>
                </a:solidFill>
                <a:latin typeface="Showcard Gothic" panose="04020904020102020604" pitchFamily="82" charset="0"/>
              </a:rPr>
              <a:t>B</a:t>
            </a:r>
            <a:r>
              <a:rPr lang="nb-NO" sz="5400" dirty="0">
                <a:latin typeface="Showcard Gothic" panose="04020904020102020604" pitchFamily="82" charset="0"/>
              </a:rPr>
              <a:t> </a:t>
            </a:r>
            <a:r>
              <a:rPr lang="nb-NO" sz="5400" b="1" dirty="0">
                <a:solidFill>
                  <a:srgbClr val="FFC000"/>
                </a:solidFill>
                <a:latin typeface="Showcard Gothic" panose="04020904020102020604" pitchFamily="82" charset="0"/>
              </a:rPr>
              <a:t>A </a:t>
            </a:r>
            <a:r>
              <a:rPr lang="nb-NO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Showcard Gothic" panose="04020904020102020604" pitchFamily="82" charset="0"/>
              </a:rPr>
              <a:t>R </a:t>
            </a:r>
            <a:r>
              <a:rPr lang="nb-NO" sz="5400" b="1" dirty="0">
                <a:solidFill>
                  <a:srgbClr val="3399FF"/>
                </a:solidFill>
                <a:latin typeface="Showcard Gothic" panose="04020904020102020604" pitchFamily="82" charset="0"/>
              </a:rPr>
              <a:t>N</a:t>
            </a:r>
            <a:r>
              <a:rPr lang="nb-NO" sz="5400" b="1" dirty="0">
                <a:latin typeface="Showcard Gothic" panose="04020904020102020604" pitchFamily="82" charset="0"/>
              </a:rPr>
              <a:t> </a:t>
            </a:r>
            <a:r>
              <a:rPr lang="nb-NO" sz="5400" b="1" dirty="0">
                <a:solidFill>
                  <a:srgbClr val="FFC000"/>
                </a:solidFill>
                <a:latin typeface="Showcard Gothic" panose="04020904020102020604" pitchFamily="82" charset="0"/>
              </a:rPr>
              <a:t>A </a:t>
            </a:r>
            <a:r>
              <a:rPr lang="nb-NO" sz="5400" b="1" dirty="0">
                <a:solidFill>
                  <a:srgbClr val="FF99FF"/>
                </a:solidFill>
                <a:latin typeface="Showcard Gothic" panose="04020904020102020604" pitchFamily="82" charset="0"/>
              </a:rPr>
              <a:t>S</a:t>
            </a:r>
            <a:r>
              <a:rPr lang="nb-NO" sz="5400" b="1" dirty="0">
                <a:latin typeface="Showcard Gothic" panose="04020904020102020604" pitchFamily="82" charset="0"/>
              </a:rPr>
              <a:t>  </a:t>
            </a:r>
            <a:br>
              <a:rPr lang="nb-NO" sz="5400" b="1" dirty="0">
                <a:latin typeface="Showcard Gothic" panose="04020904020102020604" pitchFamily="82" charset="0"/>
              </a:rPr>
            </a:br>
            <a:r>
              <a:rPr lang="nb-NO" sz="5400" b="1" dirty="0">
                <a:solidFill>
                  <a:srgbClr val="FFFF00"/>
                </a:solidFill>
                <a:latin typeface="Showcard Gothic" panose="04020904020102020604" pitchFamily="82" charset="0"/>
              </a:rPr>
              <a:t>L</a:t>
            </a:r>
            <a:r>
              <a:rPr lang="nb-NO" sz="5400" b="1" dirty="0">
                <a:latin typeface="Showcard Gothic" panose="04020904020102020604" pitchFamily="82" charset="0"/>
              </a:rPr>
              <a:t> </a:t>
            </a:r>
            <a:r>
              <a:rPr lang="nb-NO" sz="5400" b="1">
                <a:solidFill>
                  <a:srgbClr val="FF0000"/>
                </a:solidFill>
                <a:latin typeface="Showcard Gothic" panose="04020904020102020604" pitchFamily="82" charset="0"/>
              </a:rPr>
              <a:t>O</a:t>
            </a:r>
            <a:r>
              <a:rPr lang="nb-NO" sz="5400" b="1">
                <a:latin typeface="Showcard Gothic" panose="04020904020102020604" pitchFamily="82" charset="0"/>
              </a:rPr>
              <a:t> </a:t>
            </a:r>
            <a:r>
              <a:rPr lang="nb-NO" sz="5400" b="1">
                <a:solidFill>
                  <a:srgbClr val="0070C0"/>
                </a:solidFill>
                <a:latin typeface="Showcard Gothic" panose="04020904020102020604" pitchFamily="82" charset="0"/>
              </a:rPr>
              <a:t>P </a:t>
            </a:r>
            <a:r>
              <a:rPr lang="nb-NO" sz="5400" b="1">
                <a:solidFill>
                  <a:srgbClr val="3399FF"/>
                </a:solidFill>
                <a:latin typeface="Showcard Gothic" panose="04020904020102020604" pitchFamily="82" charset="0"/>
              </a:rPr>
              <a:t>p</a:t>
            </a:r>
            <a:r>
              <a:rPr lang="nb-NO" sz="5400" b="1" dirty="0">
                <a:solidFill>
                  <a:srgbClr val="0033CC"/>
                </a:solidFill>
                <a:latin typeface="Showcard Gothic" panose="04020904020102020604" pitchFamily="82" charset="0"/>
              </a:rPr>
              <a:t> </a:t>
            </a:r>
            <a:r>
              <a:rPr lang="nb-NO" sz="5400" b="1" dirty="0">
                <a:solidFill>
                  <a:schemeClr val="accent4"/>
                </a:solidFill>
                <a:latin typeface="Showcard Gothic" panose="04020904020102020604" pitchFamily="82" charset="0"/>
              </a:rPr>
              <a:t>E </a:t>
            </a:r>
            <a:r>
              <a:rPr lang="nb-NO" sz="5400" b="1" dirty="0">
                <a:solidFill>
                  <a:srgbClr val="FF0000"/>
                </a:solidFill>
                <a:latin typeface="Showcard Gothic" panose="04020904020102020604" pitchFamily="82" charset="0"/>
              </a:rPr>
              <a:t>M</a:t>
            </a:r>
            <a:r>
              <a:rPr lang="nb-NO" sz="5400" b="1" dirty="0">
                <a:latin typeface="Showcard Gothic" panose="04020904020102020604" pitchFamily="82" charset="0"/>
              </a:rPr>
              <a:t> </a:t>
            </a:r>
            <a:r>
              <a:rPr lang="nb-NO" sz="5400" b="1" dirty="0">
                <a:solidFill>
                  <a:srgbClr val="CC0099"/>
                </a:solidFill>
                <a:latin typeface="Showcard Gothic" panose="04020904020102020604" pitchFamily="82" charset="0"/>
              </a:rPr>
              <a:t>A</a:t>
            </a:r>
            <a:r>
              <a:rPr lang="nb-NO" sz="5400" b="1" dirty="0">
                <a:latin typeface="Showcard Gothic" panose="04020904020102020604" pitchFamily="82" charset="0"/>
              </a:rPr>
              <a:t> </a:t>
            </a:r>
            <a:r>
              <a:rPr lang="nb-NO" sz="5400" b="1" dirty="0">
                <a:solidFill>
                  <a:srgbClr val="92D050"/>
                </a:solidFill>
                <a:latin typeface="Showcard Gothic" panose="04020904020102020604" pitchFamily="82" charset="0"/>
              </a:rPr>
              <a:t>R</a:t>
            </a:r>
            <a:r>
              <a:rPr lang="nb-NO" sz="5400" b="1" dirty="0">
                <a:latin typeface="Showcard Gothic" panose="04020904020102020604" pitchFamily="82" charset="0"/>
              </a:rPr>
              <a:t> </a:t>
            </a:r>
            <a:r>
              <a:rPr lang="nb-NO" sz="5400" b="1" dirty="0">
                <a:solidFill>
                  <a:srgbClr val="FFFF00"/>
                </a:solidFill>
                <a:latin typeface="Showcard Gothic" panose="04020904020102020604" pitchFamily="82" charset="0"/>
              </a:rPr>
              <a:t>K</a:t>
            </a:r>
            <a:r>
              <a:rPr lang="nb-NO" sz="5400" b="1" dirty="0">
                <a:solidFill>
                  <a:srgbClr val="00B0F0"/>
                </a:solidFill>
                <a:latin typeface="Showcard Gothic" panose="04020904020102020604" pitchFamily="82" charset="0"/>
              </a:rPr>
              <a:t> E </a:t>
            </a:r>
            <a:r>
              <a:rPr lang="nb-NO" sz="5400" b="1" dirty="0">
                <a:solidFill>
                  <a:srgbClr val="FF0000"/>
                </a:solidFill>
                <a:latin typeface="Showcard Gothic" panose="04020904020102020604" pitchFamily="82" charset="0"/>
              </a:rPr>
              <a:t>D</a:t>
            </a:r>
            <a:br>
              <a:rPr lang="nb-NO" b="1" dirty="0">
                <a:solidFill>
                  <a:srgbClr val="FF0000"/>
                </a:solidFill>
                <a:latin typeface="Showcard Gothic" panose="04020904020102020604" pitchFamily="82" charset="0"/>
              </a:rPr>
            </a:br>
            <a:endParaRPr lang="nb-NO" sz="3100" b="1" dirty="0">
              <a:solidFill>
                <a:schemeClr val="bg1"/>
              </a:solidFill>
              <a:latin typeface="Showcard Gothic" panose="04020904020102020604" pitchFamily="82" charset="0"/>
            </a:endParaRPr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-1157223" y="2842514"/>
            <a:ext cx="9144000" cy="2709949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nb-NO" sz="9600" b="1" dirty="0">
                <a:solidFill>
                  <a:srgbClr val="0070C0"/>
                </a:solidFill>
              </a:rPr>
              <a:t>PÅ HANA SKOLE</a:t>
            </a:r>
          </a:p>
          <a:p>
            <a:pPr algn="ctr"/>
            <a:r>
              <a:rPr lang="nb-NO" sz="12800" b="1" dirty="0">
                <a:solidFill>
                  <a:srgbClr val="0070C0"/>
                </a:solidFill>
              </a:rPr>
              <a:t> </a:t>
            </a:r>
            <a:r>
              <a:rPr lang="nb-NO" sz="11200" b="1" dirty="0">
                <a:solidFill>
                  <a:srgbClr val="0070C0"/>
                </a:solidFill>
              </a:rPr>
              <a:t>LØRDAG 22. APRIL KL. 11-14</a:t>
            </a:r>
          </a:p>
          <a:p>
            <a:pPr algn="ctr"/>
            <a:endParaRPr lang="nb-NO" sz="8000" b="1" i="1" u="sng" dirty="0">
              <a:solidFill>
                <a:srgbClr val="FF99FF"/>
              </a:solidFill>
              <a:latin typeface="Arial Black" panose="020B0A04020102020204" pitchFamily="34" charset="0"/>
            </a:endParaRPr>
          </a:p>
          <a:p>
            <a:pPr algn="ctr"/>
            <a:r>
              <a:rPr lang="nb-NO" sz="8000" b="1" i="1" u="sng" dirty="0">
                <a:solidFill>
                  <a:srgbClr val="CC0099"/>
                </a:solidFill>
                <a:latin typeface="Arial Black" panose="020B0A04020102020204" pitchFamily="34" charset="0"/>
              </a:rPr>
              <a:t>Innlevering av lopper ved hana skole:</a:t>
            </a:r>
          </a:p>
          <a:p>
            <a:pPr algn="ctr"/>
            <a:r>
              <a:rPr lang="nb-NO" sz="8000" b="1" i="1" u="sng" dirty="0">
                <a:solidFill>
                  <a:srgbClr val="CC0099"/>
                </a:solidFill>
                <a:latin typeface="Arial Black" panose="020B0A04020102020204" pitchFamily="34" charset="0"/>
              </a:rPr>
              <a:t>Onsdag 19. april kl. 18-19</a:t>
            </a:r>
          </a:p>
          <a:p>
            <a:pPr algn="ctr"/>
            <a:r>
              <a:rPr lang="nb-NO" sz="8000" b="1" i="1" u="sng" dirty="0">
                <a:solidFill>
                  <a:srgbClr val="CC0099"/>
                </a:solidFill>
                <a:latin typeface="Arial Black" panose="020B0A04020102020204" pitchFamily="34" charset="0"/>
              </a:rPr>
              <a:t>Fredag 21. april kl. 17-19</a:t>
            </a:r>
            <a:endParaRPr lang="nb-NO" sz="8000" b="1" dirty="0">
              <a:solidFill>
                <a:srgbClr val="CC0099"/>
              </a:solidFill>
              <a:latin typeface="Arial Black" panose="020B0A04020102020204" pitchFamily="34" charset="0"/>
            </a:endParaRPr>
          </a:p>
          <a:p>
            <a:pPr algn="ctr"/>
            <a:endParaRPr lang="nb-NO" sz="6400" b="1" dirty="0">
              <a:solidFill>
                <a:srgbClr val="FF7C80"/>
              </a:solidFill>
            </a:endParaRPr>
          </a:p>
          <a:p>
            <a:pPr algn="ctr"/>
            <a:r>
              <a:rPr lang="nb-NO" sz="6400" b="1" cap="none" dirty="0">
                <a:solidFill>
                  <a:srgbClr val="0033CC"/>
                </a:solidFill>
              </a:rPr>
              <a:t>Vi tar imot:</a:t>
            </a:r>
          </a:p>
          <a:p>
            <a:pPr algn="ctr"/>
            <a:r>
              <a:rPr lang="nb-NO" sz="6400" b="1" cap="none" dirty="0">
                <a:solidFill>
                  <a:srgbClr val="0033CC"/>
                </a:solidFill>
              </a:rPr>
              <a:t>Vinter- og sportsutstyr</a:t>
            </a:r>
          </a:p>
          <a:p>
            <a:pPr algn="ctr"/>
            <a:r>
              <a:rPr lang="nb-NO" sz="6400" b="1" cap="none" dirty="0">
                <a:solidFill>
                  <a:srgbClr val="0033CC"/>
                </a:solidFill>
              </a:rPr>
              <a:t>Inne- og uteleker </a:t>
            </a:r>
          </a:p>
          <a:p>
            <a:pPr algn="ctr"/>
            <a:r>
              <a:rPr lang="nb-NO" sz="6400" b="1" cap="none" dirty="0">
                <a:solidFill>
                  <a:srgbClr val="0033CC"/>
                </a:solidFill>
              </a:rPr>
              <a:t>Barneklær</a:t>
            </a:r>
          </a:p>
          <a:p>
            <a:pPr algn="ctr"/>
            <a:r>
              <a:rPr lang="nb-NO" sz="6400" b="1" cap="none" dirty="0">
                <a:solidFill>
                  <a:srgbClr val="0033CC"/>
                </a:solidFill>
              </a:rPr>
              <a:t>Barnebøker</a:t>
            </a:r>
          </a:p>
          <a:p>
            <a:pPr algn="ctr"/>
            <a:r>
              <a:rPr lang="nb-NO" sz="6400" b="1" cap="none" dirty="0">
                <a:solidFill>
                  <a:srgbClr val="0033CC"/>
                </a:solidFill>
              </a:rPr>
              <a:t>Spill</a:t>
            </a:r>
          </a:p>
          <a:p>
            <a:pPr algn="ctr"/>
            <a:endParaRPr lang="nb-NO" sz="6400" b="1" dirty="0">
              <a:solidFill>
                <a:srgbClr val="0033CC"/>
              </a:solidFill>
            </a:endParaRPr>
          </a:p>
          <a:p>
            <a:pPr algn="ctr"/>
            <a:r>
              <a:rPr lang="nb-NO" sz="8000" b="1" dirty="0">
                <a:solidFill>
                  <a:srgbClr val="0033CC"/>
                </a:solidFill>
              </a:rPr>
              <a:t>Arrangør: FAU på Hana skole</a:t>
            </a:r>
          </a:p>
          <a:p>
            <a:pPr algn="ctr"/>
            <a:endParaRPr lang="nb-NO" sz="6400" b="1" dirty="0">
              <a:solidFill>
                <a:srgbClr val="0033CC"/>
              </a:solidFill>
            </a:endParaRPr>
          </a:p>
          <a:p>
            <a:pPr algn="ctr"/>
            <a:r>
              <a:rPr lang="nb-NO" sz="6400" b="1" dirty="0">
                <a:solidFill>
                  <a:srgbClr val="0033CC"/>
                </a:solidFill>
              </a:rPr>
              <a:t>Det blir Salg av kaffe og kaker </a:t>
            </a:r>
          </a:p>
          <a:p>
            <a:pPr algn="ctr"/>
            <a:r>
              <a:rPr lang="nb-NO" sz="6400" b="1" dirty="0">
                <a:solidFill>
                  <a:srgbClr val="0033CC"/>
                </a:solidFill>
              </a:rPr>
              <a:t>ta med småpenger </a:t>
            </a:r>
          </a:p>
          <a:p>
            <a:pPr algn="ctr"/>
            <a:endParaRPr lang="nb-NO" sz="6400" b="1" dirty="0"/>
          </a:p>
          <a:p>
            <a:pPr algn="ctr"/>
            <a:endParaRPr lang="nb-NO" sz="6400" b="1" dirty="0">
              <a:solidFill>
                <a:srgbClr val="FFC000"/>
              </a:solidFill>
            </a:endParaRPr>
          </a:p>
          <a:p>
            <a:pPr algn="ctr"/>
            <a:endParaRPr lang="nb-NO" sz="6400" b="1" dirty="0">
              <a:solidFill>
                <a:srgbClr val="FFC000"/>
              </a:solidFill>
            </a:endParaRPr>
          </a:p>
          <a:p>
            <a:pPr algn="ctr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9197645"/>
      </p:ext>
    </p:extLst>
  </p:cSld>
  <p:clrMapOvr>
    <a:masterClrMapping/>
  </p:clrMapOvr>
</p:sld>
</file>

<file path=ppt/theme/theme1.xml><?xml version="1.0" encoding="utf-8"?>
<a:theme xmlns:a="http://schemas.openxmlformats.org/drawingml/2006/main" name="Dråpe">
  <a:themeElements>
    <a:clrScheme name="Dråpe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åpe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åpe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Dråpe</Template>
  <TotalTime>550</TotalTime>
  <Words>67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Arial Black</vt:lpstr>
      <vt:lpstr>Showcard Gothic</vt:lpstr>
      <vt:lpstr>Tw Cen MT</vt:lpstr>
      <vt:lpstr>Dråpe</vt:lpstr>
      <vt:lpstr>B A R N A S   L O P p E M A R K E 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 A R N A S  L O P P E M A R K E D</dc:title>
  <dc:creator>Ingelin bærbar</dc:creator>
  <cp:lastModifiedBy>Ingelin bærbar</cp:lastModifiedBy>
  <cp:revision>21</cp:revision>
  <cp:lastPrinted>2017-03-16T11:04:48Z</cp:lastPrinted>
  <dcterms:created xsi:type="dcterms:W3CDTF">2016-03-02T15:01:15Z</dcterms:created>
  <dcterms:modified xsi:type="dcterms:W3CDTF">2017-03-23T17:47:40Z</dcterms:modified>
</cp:coreProperties>
</file>