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8" r:id="rId3"/>
    <p:sldId id="260" r:id="rId4"/>
    <p:sldId id="261" r:id="rId5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51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8C04F5-DC45-48E7-B020-C0874546ADD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skole.no/sor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person, gress, sykkel&#10;&#10;Automatisk generert beskrivelse">
            <a:extLst>
              <a:ext uri="{FF2B5EF4-FFF2-40B4-BE49-F238E27FC236}">
                <a16:creationId xmlns:a16="http://schemas.microsoft.com/office/drawing/2014/main" id="{37EB0B42-4DFE-4CFC-9352-DD5584FB2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1026" name="Picture 2" descr="Klikk for å vise større bil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406138"/>
            <a:ext cx="1872208" cy="238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013334" y="8235153"/>
            <a:ext cx="3656026" cy="46166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EN SKOLE FOR ALLE!</a:t>
            </a:r>
          </a:p>
        </p:txBody>
      </p:sp>
      <p:sp>
        <p:nvSpPr>
          <p:cNvPr id="3" name="Rektangel 2"/>
          <p:cNvSpPr/>
          <p:nvPr/>
        </p:nvSpPr>
        <p:spPr>
          <a:xfrm>
            <a:off x="1225727" y="179512"/>
            <a:ext cx="43540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Sørhåland </a:t>
            </a:r>
          </a:p>
          <a:p>
            <a:pPr algn="ctr"/>
            <a:r>
              <a:rPr lang="nb-NO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barneskole</a:t>
            </a:r>
          </a:p>
        </p:txBody>
      </p:sp>
    </p:spTree>
    <p:extLst>
      <p:ext uri="{BB962C8B-B14F-4D97-AF65-F5344CB8AC3E}">
        <p14:creationId xmlns:p14="http://schemas.microsoft.com/office/powerpoint/2010/main" val="18551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body" idx="1"/>
          </p:nvPr>
        </p:nvSpPr>
        <p:spPr>
          <a:xfrm>
            <a:off x="355718" y="845587"/>
            <a:ext cx="6264696" cy="2304256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Ligger fint til ved innkjøringen til Skudenes. Her går det 117 elever skoleåret 20/21.</a:t>
            </a:r>
          </a:p>
          <a:p>
            <a:pPr marL="342900" indent="-342900">
              <a:buFontTx/>
              <a:buChar char="-"/>
            </a:pP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Skolen bruker aktivt uteområdet; skog, strand og utmark som alternativt klasserom.</a:t>
            </a:r>
          </a:p>
          <a:p>
            <a:pPr marL="342900" indent="-342900">
              <a:buFontTx/>
              <a:buChar char="-"/>
            </a:pP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Vi har topp moderne lekeplass med spennende utfordringer. Her har vi også kjøkkenhage for alle klassene.</a:t>
            </a:r>
          </a:p>
          <a:p>
            <a:pPr marL="342900" indent="-342900">
              <a:buFontTx/>
              <a:buChar char="-"/>
            </a:pPr>
            <a:endParaRPr lang="nb-NO" sz="24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76672" y="608416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Skolen har kristen formålsparagraf.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Gratis felleslunsj to ganger i uken.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Fleksibel høstferieuke(41 eller 42)</a:t>
            </a: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Vennskapsskole i Danmark.</a:t>
            </a:r>
            <a:endParaRPr lang="nb-NO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Skileirskole for 7.klasse. Kjempepopulært!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Årlige elevforestillinger hver høst. Alle generasjoner inviteres.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Utbygging står for tur</a:t>
            </a: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nb-NO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nb-NO" sz="2400" dirty="0"/>
          </a:p>
        </p:txBody>
      </p:sp>
      <p:sp>
        <p:nvSpPr>
          <p:cNvPr id="4" name="Rektangel 3"/>
          <p:cNvSpPr/>
          <p:nvPr/>
        </p:nvSpPr>
        <p:spPr>
          <a:xfrm>
            <a:off x="3766753" y="-108520"/>
            <a:ext cx="21307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Sørhåland </a:t>
            </a:r>
          </a:p>
          <a:p>
            <a:pPr algn="ctr"/>
            <a:r>
              <a:rPr lang="nb-NO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barneskole</a:t>
            </a:r>
          </a:p>
        </p:txBody>
      </p:sp>
      <p:pic>
        <p:nvPicPr>
          <p:cNvPr id="7" name="Bilde 6" descr="Et bilde som inneholder utendørs, himmel, bakke, tre&#10;&#10;Automatisk generert beskrivelse">
            <a:extLst>
              <a:ext uri="{FF2B5EF4-FFF2-40B4-BE49-F238E27FC236}">
                <a16:creationId xmlns:a16="http://schemas.microsoft.com/office/drawing/2014/main" id="{829994D2-47C2-4479-BC51-2822B5D57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2" y="2977283"/>
            <a:ext cx="5293316" cy="30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bygning, person, personer&#10;&#10;Automatisk generert beskrivelse">
            <a:extLst>
              <a:ext uri="{FF2B5EF4-FFF2-40B4-BE49-F238E27FC236}">
                <a16:creationId xmlns:a16="http://schemas.microsoft.com/office/drawing/2014/main" id="{29B915EF-DD15-4F6F-948D-D2C804265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4716016"/>
            <a:ext cx="4931452" cy="2952328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416706" y="899592"/>
            <a:ext cx="611941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mic Sans MS" panose="030F0702030302020204" pitchFamily="66" charset="0"/>
              </a:rPr>
              <a:t>Har du et barn som skal begynne på skolen høsten 2021? Da er du hjertelig velkommen til å søke hos oss!</a:t>
            </a:r>
          </a:p>
          <a:p>
            <a:r>
              <a:rPr lang="nb-NO" sz="2400" b="1" dirty="0">
                <a:latin typeface="Comic Sans MS" panose="030F0702030302020204" pitchFamily="66" charset="0"/>
              </a:rPr>
              <a:t>Innskrivingsdag </a:t>
            </a:r>
            <a:r>
              <a:rPr lang="nb-NO" sz="2400" dirty="0">
                <a:latin typeface="Comic Sans MS" panose="030F0702030302020204" pitchFamily="66" charset="0"/>
              </a:rPr>
              <a:t>har vi </a:t>
            </a:r>
            <a:r>
              <a:rPr lang="nb-NO" sz="2400" b="1" dirty="0">
                <a:latin typeface="Comic Sans MS" panose="030F0702030302020204" pitchFamily="66" charset="0"/>
              </a:rPr>
              <a:t>onsdag 28.oktober kl.18.00. </a:t>
            </a:r>
            <a:r>
              <a:rPr lang="nb-NO" sz="2400" dirty="0">
                <a:latin typeface="Comic Sans MS" panose="030F0702030302020204" pitchFamily="66" charset="0"/>
              </a:rPr>
              <a:t>Her kan du skrive inn eleven eller bare høre hva vi har å tilby. </a:t>
            </a:r>
            <a:r>
              <a:rPr lang="nb-NO" b="1" dirty="0">
                <a:latin typeface="Comic Sans MS" panose="030F0702030302020204" pitchFamily="66" charset="0"/>
              </a:rPr>
              <a:t>Grunnet smittevernsituasjonen kan vi dessverre ikke invitere barna denne kvelden, men vil ønske barnehagene velkommen hver for seg til et besøk før jul</a:t>
            </a:r>
            <a:r>
              <a:rPr lang="nb-NO" sz="2400" b="1" dirty="0">
                <a:latin typeface="Comic Sans MS" panose="030F0702030302020204" pitchFamily="66" charset="0"/>
              </a:rPr>
              <a:t>. </a:t>
            </a:r>
            <a:r>
              <a:rPr lang="nb-NO" b="1" dirty="0">
                <a:latin typeface="Comic Sans MS" panose="030F0702030302020204" pitchFamily="66" charset="0"/>
              </a:rPr>
              <a:t>Alle forhåndsregler tas når vi inviterer til møter på skolen.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40033" y="766834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mic Sans MS" panose="030F0702030302020204" pitchFamily="66" charset="0"/>
              </a:rPr>
              <a:t>Søknad kan også sendes inn digitalt fra vår hjemmeside: </a:t>
            </a:r>
            <a:r>
              <a:rPr lang="nb-NO" sz="2400" dirty="0">
                <a:latin typeface="Comic Sans MS" panose="030F0702030302020204" pitchFamily="66" charset="0"/>
                <a:hlinkClick r:id="rId3"/>
              </a:rPr>
              <a:t>www.minskole.no/sorp</a:t>
            </a:r>
            <a:r>
              <a:rPr lang="nb-NO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ktangel 3"/>
          <p:cNvSpPr/>
          <p:nvPr/>
        </p:nvSpPr>
        <p:spPr>
          <a:xfrm>
            <a:off x="3455781" y="-201836"/>
            <a:ext cx="2781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Innskriving</a:t>
            </a:r>
            <a:r>
              <a:rPr lang="nb-NO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74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12457" y="5169192"/>
            <a:ext cx="626469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Besøk oss gjerne når du ønsker det; ta kontakt med rektor på 95103210, eller bare stikk oppom og ta en titt. </a:t>
            </a:r>
            <a:endParaRPr lang="nb-NO" b="1" dirty="0">
              <a:ln w="1143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20687" y="6614622"/>
            <a:ext cx="5472609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Skolepengene beregnes til 500,-kr </a:t>
            </a:r>
            <a:r>
              <a:rPr lang="nb-NO" b="1" dirty="0" err="1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pr.mnd</a:t>
            </a:r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(aug.-mai).</a:t>
            </a:r>
          </a:p>
          <a:p>
            <a:endParaRPr lang="nb-NO" b="1" dirty="0">
              <a:ln w="11430"/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God søskenrabatt selvfølgelig/</a:t>
            </a:r>
          </a:p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tredje barn gratis.</a:t>
            </a:r>
          </a:p>
        </p:txBody>
      </p:sp>
      <p:sp>
        <p:nvSpPr>
          <p:cNvPr id="9" name="Rektangel 8"/>
          <p:cNvSpPr/>
          <p:nvPr/>
        </p:nvSpPr>
        <p:spPr>
          <a:xfrm>
            <a:off x="3789040" y="7812360"/>
            <a:ext cx="2880320" cy="1194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SFO satser på læring, aktivitet og trygghet for barna</a:t>
            </a:r>
            <a:r>
              <a:rPr lang="nb-NO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Be om egen brosjyre.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-180528"/>
            <a:ext cx="23479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75E49FE-9FA4-4EDF-AB43-0ECA42FFAB28}"/>
              </a:ext>
            </a:extLst>
          </p:cNvPr>
          <p:cNvSpPr txBox="1"/>
          <p:nvPr/>
        </p:nvSpPr>
        <p:spPr>
          <a:xfrm>
            <a:off x="620687" y="2924405"/>
            <a:ext cx="1879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En skole for hele mennesket. En skole for fremtiden!</a:t>
            </a:r>
          </a:p>
        </p:txBody>
      </p:sp>
      <p:pic>
        <p:nvPicPr>
          <p:cNvPr id="5" name="Bilde 4" descr="Et bilde som inneholder person, utendørs, himmel, bakke&#10;&#10;Automatisk generert beskrivelse">
            <a:extLst>
              <a:ext uri="{FF2B5EF4-FFF2-40B4-BE49-F238E27FC236}">
                <a16:creationId xmlns:a16="http://schemas.microsoft.com/office/drawing/2014/main" id="{2C88C3CB-5F78-47E5-BD64-CB5081EF0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2" y="2358199"/>
            <a:ext cx="6021556" cy="264481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272518-7169-409E-A049-834AB4642528}"/>
              </a:ext>
            </a:extLst>
          </p:cNvPr>
          <p:cNvSpPr txBox="1"/>
          <p:nvPr/>
        </p:nvSpPr>
        <p:spPr>
          <a:xfrm>
            <a:off x="620687" y="1089218"/>
            <a:ext cx="5544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En skole for fremtiden, en skole for hele mennesket!</a:t>
            </a:r>
          </a:p>
        </p:txBody>
      </p:sp>
    </p:spTree>
    <p:extLst>
      <p:ext uri="{BB962C8B-B14F-4D97-AF65-F5344CB8AC3E}">
        <p14:creationId xmlns:p14="http://schemas.microsoft.com/office/powerpoint/2010/main" val="220980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291</Words>
  <Application>Microsoft Office PowerPoint</Application>
  <PresentationFormat>Skjermfremvisning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Century Gothic</vt:lpstr>
      <vt:lpstr>Comic Sans MS</vt:lpstr>
      <vt:lpstr>Wingdings 2</vt:lpstr>
      <vt:lpstr>Austin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Espen Vidar Berg</dc:creator>
  <cp:lastModifiedBy>Espen Vidar Berg</cp:lastModifiedBy>
  <cp:revision>79</cp:revision>
  <cp:lastPrinted>2012-12-09T17:10:25Z</cp:lastPrinted>
  <dcterms:created xsi:type="dcterms:W3CDTF">2012-08-10T23:29:30Z</dcterms:created>
  <dcterms:modified xsi:type="dcterms:W3CDTF">2020-09-23T13:08:26Z</dcterms:modified>
</cp:coreProperties>
</file>