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8" r:id="rId3"/>
    <p:sldId id="260" r:id="rId4"/>
    <p:sldId id="261" r:id="rId5"/>
  </p:sldIdLst>
  <p:sldSz cx="6858000" cy="9144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2838" y="6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813" y="3352802"/>
            <a:ext cx="4950338" cy="301704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6813" y="6369841"/>
            <a:ext cx="4950338" cy="1501711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8"/>
          <p:cNvSpPr/>
          <p:nvPr/>
        </p:nvSpPr>
        <p:spPr bwMode="auto">
          <a:xfrm>
            <a:off x="-23789" y="5761545"/>
            <a:ext cx="1046605" cy="1042375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7500" y="6039389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70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12800"/>
            <a:ext cx="4943989" cy="415605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058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11979" y="4673600"/>
            <a:ext cx="4240416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5805395"/>
            <a:ext cx="4943989" cy="207448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TextBox 13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7245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3251202"/>
            <a:ext cx="4943989" cy="363312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947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41093" y="812800"/>
            <a:ext cx="4582190" cy="38608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1" y="5791200"/>
            <a:ext cx="501621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6908800"/>
            <a:ext cx="501621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extBox 10"/>
          <p:cNvSpPr txBox="1"/>
          <p:nvPr/>
        </p:nvSpPr>
        <p:spPr>
          <a:xfrm>
            <a:off x="1356238" y="864007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7150" y="3873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8909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836543"/>
            <a:ext cx="4943988" cy="384002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56812" y="5791200"/>
            <a:ext cx="4943989" cy="11176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6908800"/>
            <a:ext cx="4943989" cy="972829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5471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383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8901" y="836542"/>
            <a:ext cx="1242099" cy="7045089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56812" y="836542"/>
            <a:ext cx="3537261" cy="7045089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32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1" y="832147"/>
            <a:ext cx="4941899" cy="170785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812" y="2844800"/>
            <a:ext cx="4943989" cy="503682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7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2766083"/>
            <a:ext cx="4943989" cy="19584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4775200"/>
            <a:ext cx="4943989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422203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4325521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39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56813" y="2848942"/>
            <a:ext cx="2398148" cy="502319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981" y="2848942"/>
            <a:ext cx="2397820" cy="5023196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61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4" y="2968835"/>
            <a:ext cx="2155947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811" y="3737185"/>
            <a:ext cx="2398149" cy="41409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2116" y="2964531"/>
            <a:ext cx="215492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0286" y="3732881"/>
            <a:ext cx="2396760" cy="41409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3421" y="1050378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77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03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1" y="594784"/>
            <a:ext cx="1972188" cy="1301749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7620" y="594786"/>
            <a:ext cx="2843180" cy="7219951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1" y="2131484"/>
            <a:ext cx="1972188" cy="568324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948259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0698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6812" y="6400800"/>
            <a:ext cx="4943989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56812" y="846620"/>
            <a:ext cx="4943989" cy="513996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6812" y="7156451"/>
            <a:ext cx="4943989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4" y="6547547"/>
            <a:ext cx="1018767" cy="677340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83421" y="6644118"/>
            <a:ext cx="438734" cy="486833"/>
          </a:xfrm>
        </p:spPr>
        <p:txBody>
          <a:bodyPr/>
          <a:lstStyle/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415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04800"/>
            <a:ext cx="1485900" cy="8851504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5316" y="380"/>
            <a:ext cx="1464204" cy="9137291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37160" cy="9144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8900" y="832147"/>
            <a:ext cx="4941900" cy="1707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812" y="2844800"/>
            <a:ext cx="4943989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29300" y="8180120"/>
            <a:ext cx="574785" cy="4935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04F5-DC45-48E7-B020-C0874546ADDB}" type="datetimeFigureOut">
              <a:rPr lang="nb-NO" smtClean="0"/>
              <a:t>09.09.2021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6811" y="8181080"/>
            <a:ext cx="4287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83421" y="1050378"/>
            <a:ext cx="43873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072653D2-DBA6-41A8-AA38-41B237EEDF8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244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skole.no/sorp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D2C6D18-9DF0-47D8-B5CD-B9904386023D">
            <a:extLst>
              <a:ext uri="{FF2B5EF4-FFF2-40B4-BE49-F238E27FC236}">
                <a16:creationId xmlns:a16="http://schemas.microsoft.com/office/drawing/2014/main" id="{444EADD8-2967-4B8E-A088-722E5EE2D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" y="0"/>
            <a:ext cx="6855892" cy="846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Klikk for å vise større bil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" y="1947359"/>
            <a:ext cx="1656184" cy="2109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-49052" y="8316523"/>
            <a:ext cx="6907051" cy="82747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b-NO" sz="4800" b="1" dirty="0">
                <a:solidFill>
                  <a:srgbClr val="92D050"/>
                </a:solidFill>
                <a:latin typeface="Comic Sans MS" panose="030F0702030302020204" pitchFamily="66" charset="0"/>
              </a:rPr>
              <a:t>EN SKOLE FOR ALLE!</a:t>
            </a:r>
          </a:p>
        </p:txBody>
      </p:sp>
      <p:sp>
        <p:nvSpPr>
          <p:cNvPr id="3" name="Rektangel 2"/>
          <p:cNvSpPr/>
          <p:nvPr/>
        </p:nvSpPr>
        <p:spPr>
          <a:xfrm>
            <a:off x="2478238" y="251520"/>
            <a:ext cx="435407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Sørhåland </a:t>
            </a:r>
          </a:p>
          <a:p>
            <a:pPr algn="ctr"/>
            <a:r>
              <a:rPr lang="nb-NO" sz="6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barneskole</a:t>
            </a:r>
          </a:p>
        </p:txBody>
      </p:sp>
    </p:spTree>
    <p:extLst>
      <p:ext uri="{BB962C8B-B14F-4D97-AF65-F5344CB8AC3E}">
        <p14:creationId xmlns:p14="http://schemas.microsoft.com/office/powerpoint/2010/main" val="185514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tel 2"/>
          <p:cNvSpPr>
            <a:spLocks noGrp="1"/>
          </p:cNvSpPr>
          <p:nvPr>
            <p:ph type="body" idx="1"/>
          </p:nvPr>
        </p:nvSpPr>
        <p:spPr>
          <a:xfrm>
            <a:off x="618813" y="913137"/>
            <a:ext cx="6264696" cy="2304256"/>
          </a:xfrm>
        </p:spPr>
        <p:txBody>
          <a:bodyPr>
            <a:noAutofit/>
          </a:bodyPr>
          <a:lstStyle/>
          <a:p>
            <a:pPr marL="342900" indent="-342900">
              <a:buFontTx/>
              <a:buChar char="-"/>
            </a:pPr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Ligger fint til ved innkjøringen til Skudenes. Her går det 116 flotte elever skoleåret 21/22.</a:t>
            </a:r>
          </a:p>
          <a:p>
            <a:pPr marL="342900" indent="-342900">
              <a:buFontTx/>
              <a:buChar char="-"/>
            </a:pPr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Aktiv bruk av naturen som alternativt klasserom.</a:t>
            </a:r>
          </a:p>
          <a:p>
            <a:pPr marL="342900" indent="-342900">
              <a:buFontTx/>
              <a:buChar char="-"/>
            </a:pPr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Topp moderne lekeplass med spennende utfordringer. </a:t>
            </a:r>
          </a:p>
          <a:p>
            <a:pPr marL="342900" indent="-342900">
              <a:buFontTx/>
              <a:buChar char="-"/>
            </a:pPr>
            <a:r>
              <a:rPr lang="nb-NO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Kjøkkenhage for alle klassene.</a:t>
            </a:r>
          </a:p>
          <a:p>
            <a:pPr marL="342900" indent="-342900">
              <a:buFontTx/>
              <a:buChar char="-"/>
            </a:pPr>
            <a:endParaRPr lang="nb-NO" sz="24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1052736" y="6372200"/>
            <a:ext cx="58052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Kristen formålsparagraf.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Gratis felleslunsj to ganger i uken.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Fleksibel høstferieuke(41 eller 42)</a:t>
            </a: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Skileirskole for 7.klasse. Kjempepopulært!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Årlige elevforestillinger hver høst. Alle generasjoner inviteres.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Et inspirert og høyt kvalifisert personale.</a:t>
            </a:r>
          </a:p>
          <a:p>
            <a:pPr marL="285750" indent="-285750">
              <a:buFontTx/>
              <a:buChar char="-"/>
            </a:pP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Utbygging på gang; bl.a. nytt SFO-ferdig </a:t>
            </a:r>
          </a:p>
          <a:p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   våren -22</a:t>
            </a:r>
            <a:r>
              <a:rPr lang="nb-NO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nb-NO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nb-NO" sz="2400" dirty="0"/>
          </a:p>
        </p:txBody>
      </p:sp>
      <p:sp>
        <p:nvSpPr>
          <p:cNvPr id="4" name="Rektangel 3"/>
          <p:cNvSpPr/>
          <p:nvPr/>
        </p:nvSpPr>
        <p:spPr>
          <a:xfrm>
            <a:off x="-123478" y="0"/>
            <a:ext cx="722308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b-NO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Sørhåland</a:t>
            </a:r>
            <a:r>
              <a:rPr lang="nb-NO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barneskole</a:t>
            </a:r>
          </a:p>
        </p:txBody>
      </p:sp>
      <p:pic>
        <p:nvPicPr>
          <p:cNvPr id="7" name="Bilde 6" descr="Et bilde som inneholder utendørs, himmel, bakke, tre&#10;&#10;Automatisk generert beskrivelse">
            <a:extLst>
              <a:ext uri="{FF2B5EF4-FFF2-40B4-BE49-F238E27FC236}">
                <a16:creationId xmlns:a16="http://schemas.microsoft.com/office/drawing/2014/main" id="{829994D2-47C2-4479-BC51-2822B5D579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3217393"/>
            <a:ext cx="5785231" cy="2871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0363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bygning, person, personer&#10;&#10;Automatisk generert beskrivelse">
            <a:extLst>
              <a:ext uri="{FF2B5EF4-FFF2-40B4-BE49-F238E27FC236}">
                <a16:creationId xmlns:a16="http://schemas.microsoft.com/office/drawing/2014/main" id="{29B915EF-DD15-4F6F-948D-D2C804265B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74" y="3995936"/>
            <a:ext cx="577340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kstSylinder 1"/>
          <p:cNvSpPr txBox="1"/>
          <p:nvPr/>
        </p:nvSpPr>
        <p:spPr>
          <a:xfrm>
            <a:off x="738590" y="782905"/>
            <a:ext cx="61194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mic Sans MS" panose="030F0702030302020204" pitchFamily="66" charset="0"/>
              </a:rPr>
              <a:t>Skal ditt barn begynne på skolen høsten 2022? Da er du hjertelig velkommen til å søke hos oss!</a:t>
            </a:r>
          </a:p>
          <a:p>
            <a:r>
              <a:rPr lang="nb-NO" sz="2400" b="1" dirty="0">
                <a:latin typeface="Comic Sans MS" panose="030F0702030302020204" pitchFamily="66" charset="0"/>
              </a:rPr>
              <a:t>Innskrivingsdag </a:t>
            </a:r>
            <a:r>
              <a:rPr lang="nb-NO" sz="2400" dirty="0">
                <a:latin typeface="Comic Sans MS" panose="030F0702030302020204" pitchFamily="66" charset="0"/>
              </a:rPr>
              <a:t>har vi </a:t>
            </a:r>
          </a:p>
          <a:p>
            <a:r>
              <a:rPr lang="nb-NO" sz="2400" b="1" dirty="0">
                <a:latin typeface="Comic Sans MS" panose="030F0702030302020204" pitchFamily="66" charset="0"/>
              </a:rPr>
              <a:t>Onsdag 29.september kl.18.00. </a:t>
            </a:r>
          </a:p>
          <a:p>
            <a:r>
              <a:rPr lang="nb-NO" sz="2400" dirty="0">
                <a:latin typeface="Comic Sans MS" panose="030F0702030302020204" pitchFamily="66" charset="0"/>
              </a:rPr>
              <a:t>Her kan du skrive inn eleven eller bare høre hva vi har å tilby. Omvisning og eget program for barna</a:t>
            </a:r>
            <a:r>
              <a:rPr lang="nb-NO" sz="2400" dirty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nb-NO" b="1" dirty="0">
              <a:latin typeface="Comic Sans MS" panose="030F0702030302020204" pitchFamily="66" charset="0"/>
            </a:endParaRPr>
          </a:p>
        </p:txBody>
      </p:sp>
      <p:sp>
        <p:nvSpPr>
          <p:cNvPr id="3" name="TekstSylinder 2"/>
          <p:cNvSpPr txBox="1"/>
          <p:nvPr/>
        </p:nvSpPr>
        <p:spPr>
          <a:xfrm>
            <a:off x="872081" y="7740352"/>
            <a:ext cx="5904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Comic Sans MS" panose="030F0702030302020204" pitchFamily="66" charset="0"/>
              </a:rPr>
              <a:t>Søknad kan også sendes inn digitalt fra vår hjemmeside: </a:t>
            </a:r>
            <a:r>
              <a:rPr lang="nb-NO" sz="2400" dirty="0">
                <a:latin typeface="Comic Sans MS" panose="030F0702030302020204" pitchFamily="66" charset="0"/>
                <a:hlinkClick r:id="rId3"/>
              </a:rPr>
              <a:t>www.minskole.no/sorp</a:t>
            </a:r>
            <a:r>
              <a:rPr lang="nb-NO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Rektangel 3"/>
          <p:cNvSpPr/>
          <p:nvPr/>
        </p:nvSpPr>
        <p:spPr>
          <a:xfrm>
            <a:off x="1950191" y="-61467"/>
            <a:ext cx="305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omic Sans MS" panose="030F0702030302020204" pitchFamily="66" charset="0"/>
              </a:rPr>
              <a:t>Innskriving</a:t>
            </a:r>
            <a:r>
              <a:rPr lang="nb-NO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774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124742" y="5169192"/>
            <a:ext cx="5648235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Besøk oss gjerne når du ønsker det; ta kontakt med rektor på 95103210, eller bare stikk oppom og ta en titt. </a:t>
            </a:r>
            <a:endParaRPr lang="nb-NO" b="1" dirty="0">
              <a:ln w="11430"/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908720" y="6326337"/>
            <a:ext cx="5760640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Skolepengene beregnes til 500,-kr </a:t>
            </a:r>
            <a:r>
              <a:rPr lang="nb-NO" b="1" dirty="0" err="1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pr.mnd</a:t>
            </a:r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. (aug.-mai).</a:t>
            </a:r>
          </a:p>
          <a:p>
            <a:endParaRPr lang="nb-NO" b="1" dirty="0">
              <a:ln w="11430"/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God søskenrabatt selvfølgelig/</a:t>
            </a:r>
          </a:p>
          <a:p>
            <a:r>
              <a:rPr lang="nb-NO" b="1" dirty="0">
                <a:ln w="11430"/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tredje barn gratis.</a:t>
            </a:r>
          </a:p>
        </p:txBody>
      </p:sp>
      <p:sp>
        <p:nvSpPr>
          <p:cNvPr id="9" name="Rektangel 8"/>
          <p:cNvSpPr/>
          <p:nvPr/>
        </p:nvSpPr>
        <p:spPr>
          <a:xfrm>
            <a:off x="3645024" y="7596739"/>
            <a:ext cx="2880320" cy="11943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</a:rPr>
              <a:t>SFO satser på læring, aktivitet og trygghet for barna</a:t>
            </a:r>
            <a:r>
              <a:rPr lang="nb-NO" b="1" dirty="0">
                <a:ln w="11430"/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Be om egen brosjyre.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75E49FE-9FA4-4EDF-AB43-0ECA42FFAB28}"/>
              </a:ext>
            </a:extLst>
          </p:cNvPr>
          <p:cNvSpPr txBox="1"/>
          <p:nvPr/>
        </p:nvSpPr>
        <p:spPr>
          <a:xfrm>
            <a:off x="620687" y="2924405"/>
            <a:ext cx="18794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En skole for hele mennesket. En skole for fremtiden!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D272518-7169-409E-A049-834AB4642528}"/>
              </a:ext>
            </a:extLst>
          </p:cNvPr>
          <p:cNvSpPr txBox="1"/>
          <p:nvPr/>
        </p:nvSpPr>
        <p:spPr>
          <a:xfrm>
            <a:off x="1124743" y="791881"/>
            <a:ext cx="5544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/>
              <a:t>En skole for fremtiden, en skole for hele mennesket!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7E877DE-0192-4C57-A8D2-5E1412251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57" y="2097583"/>
            <a:ext cx="6460521" cy="309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1B7C6FB8-05A8-44E2-BC88-4023A56C82D4}"/>
              </a:ext>
            </a:extLst>
          </p:cNvPr>
          <p:cNvSpPr/>
          <p:nvPr/>
        </p:nvSpPr>
        <p:spPr>
          <a:xfrm>
            <a:off x="854036" y="29102"/>
            <a:ext cx="55819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b-NO" sz="4000" b="1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Sørhåland</a:t>
            </a:r>
            <a:r>
              <a:rPr lang="nb-NO" sz="40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barneskole</a:t>
            </a:r>
          </a:p>
        </p:txBody>
      </p:sp>
    </p:spTree>
    <p:extLst>
      <p:ext uri="{BB962C8B-B14F-4D97-AF65-F5344CB8AC3E}">
        <p14:creationId xmlns:p14="http://schemas.microsoft.com/office/powerpoint/2010/main" val="2209803377"/>
      </p:ext>
    </p:extLst>
  </p:cSld>
  <p:clrMapOvr>
    <a:masterClrMapping/>
  </p:clrMapOvr>
</p:sld>
</file>

<file path=ppt/theme/theme1.xml><?xml version="1.0" encoding="utf-8"?>
<a:theme xmlns:a="http://schemas.openxmlformats.org/drawingml/2006/main" name="Tryllestav">
  <a:themeElements>
    <a:clrScheme name="Grønngul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Tryllestav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yllestav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1059</TotalTime>
  <Words>261</Words>
  <Application>Microsoft Office PowerPoint</Application>
  <PresentationFormat>Skjermfremvisning (4:3)</PresentationFormat>
  <Paragraphs>31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Comic Sans MS</vt:lpstr>
      <vt:lpstr>Wingdings 3</vt:lpstr>
      <vt:lpstr>Tryllestav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Espen Vidar Berg</dc:creator>
  <cp:lastModifiedBy>Espen Vidar Berg</cp:lastModifiedBy>
  <cp:revision>84</cp:revision>
  <cp:lastPrinted>2012-12-09T17:10:25Z</cp:lastPrinted>
  <dcterms:created xsi:type="dcterms:W3CDTF">2012-08-10T23:29:30Z</dcterms:created>
  <dcterms:modified xsi:type="dcterms:W3CDTF">2021-09-09T07:37:05Z</dcterms:modified>
</cp:coreProperties>
</file>