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4" r:id="rId8"/>
    <p:sldId id="261" r:id="rId9"/>
    <p:sldId id="263" r:id="rId10"/>
    <p:sldId id="265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CC873-F4A7-4CA2-8985-FAA5C87AA5CA}" v="2" dt="2025-08-28T08:36:21.5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Pettersen" userId="e284c648-2d50-484a-a8f0-8be53ebf337f" providerId="ADAL" clId="{98FCC873-F4A7-4CA2-8985-FAA5C87AA5CA}"/>
    <pc:docChg chg="undo custSel addSld modSld">
      <pc:chgData name="Ingrid Pettersen" userId="e284c648-2d50-484a-a8f0-8be53ebf337f" providerId="ADAL" clId="{98FCC873-F4A7-4CA2-8985-FAA5C87AA5CA}" dt="2025-08-28T08:36:21.533" v="1226"/>
      <pc:docMkLst>
        <pc:docMk/>
      </pc:docMkLst>
      <pc:sldChg chg="addSp delSp modSp mod setBg">
        <pc:chgData name="Ingrid Pettersen" userId="e284c648-2d50-484a-a8f0-8be53ebf337f" providerId="ADAL" clId="{98FCC873-F4A7-4CA2-8985-FAA5C87AA5CA}" dt="2025-08-27T15:09:59.882" v="1057" actId="26606"/>
        <pc:sldMkLst>
          <pc:docMk/>
          <pc:sldMk cId="2130284953" sldId="256"/>
        </pc:sldMkLst>
        <pc:spChg chg="mod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2" creationId="{A137489C-2192-34E4-6F91-BFAE9A561518}"/>
          </ac:spMkLst>
        </pc:spChg>
        <pc:spChg chg="mod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3" creationId="{94E8B597-07D3-45A6-1890-27CD25ED8961}"/>
          </ac:spMkLst>
        </pc:spChg>
        <pc:spChg chg="add del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28" creationId="{5A292AEA-2528-46C0-B426-95822B6141FB}"/>
          </ac:spMkLst>
        </pc:spChg>
        <pc:spChg chg="add del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34" creationId="{D8B7B198-E4DF-43CD-AD8C-199884323745}"/>
          </ac:spMkLst>
        </pc:spChg>
        <pc:spChg chg="add del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35" creationId="{2BE67753-EA0E-4819-8D22-0B6600CF7231}"/>
          </ac:spMkLst>
        </pc:spChg>
        <pc:spChg chg="add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44" creationId="{943CAA20-3569-4189-9E48-239A229A86CA}"/>
          </ac:spMkLst>
        </pc:spChg>
        <pc:spChg chg="add">
          <ac:chgData name="Ingrid Pettersen" userId="e284c648-2d50-484a-a8f0-8be53ebf337f" providerId="ADAL" clId="{98FCC873-F4A7-4CA2-8985-FAA5C87AA5CA}" dt="2025-08-27T15:09:59.882" v="1057" actId="26606"/>
          <ac:spMkLst>
            <pc:docMk/>
            <pc:sldMk cId="2130284953" sldId="256"/>
            <ac:spMk id="46" creationId="{DA542B6D-E775-4832-91DC-2D20F857813A}"/>
          </ac:spMkLst>
        </pc:spChg>
        <pc:grpChg chg="add del">
          <ac:chgData name="Ingrid Pettersen" userId="e284c648-2d50-484a-a8f0-8be53ebf337f" providerId="ADAL" clId="{98FCC873-F4A7-4CA2-8985-FAA5C87AA5CA}" dt="2025-08-27T15:09:59.882" v="1057" actId="26606"/>
          <ac:grpSpMkLst>
            <pc:docMk/>
            <pc:sldMk cId="2130284953" sldId="256"/>
            <ac:grpSpMk id="23" creationId="{87F87F1B-42BA-4AC7-A4E2-41544DDB2CE3}"/>
          </ac:grpSpMkLst>
        </pc:grpChg>
        <pc:grpChg chg="add del">
          <ac:chgData name="Ingrid Pettersen" userId="e284c648-2d50-484a-a8f0-8be53ebf337f" providerId="ADAL" clId="{98FCC873-F4A7-4CA2-8985-FAA5C87AA5CA}" dt="2025-08-27T15:09:59.882" v="1057" actId="26606"/>
          <ac:grpSpMkLst>
            <pc:docMk/>
            <pc:sldMk cId="2130284953" sldId="256"/>
            <ac:grpSpMk id="29" creationId="{967346A5-7569-4F15-AB5D-BE3DADF192C0}"/>
          </ac:grpSpMkLst>
        </pc:grpChg>
        <pc:grpChg chg="add del">
          <ac:chgData name="Ingrid Pettersen" userId="e284c648-2d50-484a-a8f0-8be53ebf337f" providerId="ADAL" clId="{98FCC873-F4A7-4CA2-8985-FAA5C87AA5CA}" dt="2025-08-27T15:09:59.882" v="1057" actId="26606"/>
          <ac:grpSpMkLst>
            <pc:docMk/>
            <pc:sldMk cId="2130284953" sldId="256"/>
            <ac:grpSpMk id="36" creationId="{D76D63AC-0421-45EC-B383-E79A61A78C6B}"/>
          </ac:grpSpMkLst>
        </pc:grpChg>
      </pc:sldChg>
      <pc:sldChg chg="addSp delSp modSp mod setBg">
        <pc:chgData name="Ingrid Pettersen" userId="e284c648-2d50-484a-a8f0-8be53ebf337f" providerId="ADAL" clId="{98FCC873-F4A7-4CA2-8985-FAA5C87AA5CA}" dt="2025-08-27T15:10:49.644" v="1060" actId="26606"/>
        <pc:sldMkLst>
          <pc:docMk/>
          <pc:sldMk cId="1353632454" sldId="257"/>
        </pc:sldMkLst>
        <pc:spChg chg="mod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2" creationId="{AFDCED93-1434-38A7-E1D7-6269B01F6944}"/>
          </ac:spMkLst>
        </pc:spChg>
        <pc:spChg chg="mod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3" creationId="{2701C0B3-489B-C8D3-FD46-3D9C8720B37C}"/>
          </ac:spMkLst>
        </pc:spChg>
        <pc:spChg chg="add del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8" creationId="{18873D23-2DCF-4B31-A009-95721C06E8E1}"/>
          </ac:spMkLst>
        </pc:spChg>
        <pc:spChg chg="add del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10" creationId="{C13EF075-D4EF-4929-ADBC-91B27DA19955}"/>
          </ac:spMkLst>
        </pc:spChg>
        <pc:spChg chg="add del">
          <ac:chgData name="Ingrid Pettersen" userId="e284c648-2d50-484a-a8f0-8be53ebf337f" providerId="ADAL" clId="{98FCC873-F4A7-4CA2-8985-FAA5C87AA5CA}" dt="2025-08-27T15:10:49.605" v="1059" actId="26606"/>
          <ac:spMkLst>
            <pc:docMk/>
            <pc:sldMk cId="1353632454" sldId="257"/>
            <ac:spMk id="21" creationId="{100EDD19-6802-4EC3-95CE-CFFAB042CFD6}"/>
          </ac:spMkLst>
        </pc:spChg>
        <pc:spChg chg="add del">
          <ac:chgData name="Ingrid Pettersen" userId="e284c648-2d50-484a-a8f0-8be53ebf337f" providerId="ADAL" clId="{98FCC873-F4A7-4CA2-8985-FAA5C87AA5CA}" dt="2025-08-27T15:10:49.605" v="1059" actId="26606"/>
          <ac:spMkLst>
            <pc:docMk/>
            <pc:sldMk cId="1353632454" sldId="257"/>
            <ac:spMk id="23" creationId="{DB17E863-922E-4C26-BD64-E8FD41D28661}"/>
          </ac:spMkLst>
        </pc:spChg>
        <pc:spChg chg="add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25" creationId="{777A147A-9ED8-46B4-8660-1B3C2AA880B5}"/>
          </ac:spMkLst>
        </pc:spChg>
        <pc:spChg chg="add">
          <ac:chgData name="Ingrid Pettersen" userId="e284c648-2d50-484a-a8f0-8be53ebf337f" providerId="ADAL" clId="{98FCC873-F4A7-4CA2-8985-FAA5C87AA5CA}" dt="2025-08-27T15:10:49.644" v="1060" actId="26606"/>
          <ac:spMkLst>
            <pc:docMk/>
            <pc:sldMk cId="1353632454" sldId="257"/>
            <ac:spMk id="26" creationId="{5D6C15A0-C087-4593-8414-2B4EC1CDC3DE}"/>
          </ac:spMkLst>
        </pc:spChg>
        <pc:grpChg chg="add del">
          <ac:chgData name="Ingrid Pettersen" userId="e284c648-2d50-484a-a8f0-8be53ebf337f" providerId="ADAL" clId="{98FCC873-F4A7-4CA2-8985-FAA5C87AA5CA}" dt="2025-08-27T15:10:49.644" v="1060" actId="26606"/>
          <ac:grpSpMkLst>
            <pc:docMk/>
            <pc:sldMk cId="1353632454" sldId="257"/>
            <ac:grpSpMk id="12" creationId="{DAA26DFA-AAB2-4973-9C17-16D587C7B198}"/>
          </ac:grpSpMkLst>
        </pc:grpChg>
      </pc:sldChg>
      <pc:sldChg chg="addSp delSp modSp mod setBg">
        <pc:chgData name="Ingrid Pettersen" userId="e284c648-2d50-484a-a8f0-8be53ebf337f" providerId="ADAL" clId="{98FCC873-F4A7-4CA2-8985-FAA5C87AA5CA}" dt="2025-08-27T15:15:26.596" v="1078" actId="26606"/>
        <pc:sldMkLst>
          <pc:docMk/>
          <pc:sldMk cId="148597959" sldId="258"/>
        </pc:sldMkLst>
        <pc:spChg chg="mod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2" creationId="{6F89BD0A-8F39-6C12-6F1F-9719C467EA8B}"/>
          </ac:spMkLst>
        </pc:spChg>
        <pc:spChg chg="add del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9" creationId="{BACC6370-2D7E-4714-9D71-7542949D7D5D}"/>
          </ac:spMkLst>
        </pc:spChg>
        <pc:spChg chg="add del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11" creationId="{F68B3F68-107C-434F-AA38-110D5EA91B85}"/>
          </ac:spMkLst>
        </pc:spChg>
        <pc:spChg chg="add del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13" creationId="{AAD0DBB9-1A4B-4391-81D4-CB19F9AB918A}"/>
          </ac:spMkLst>
        </pc:spChg>
        <pc:spChg chg="add del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15" creationId="{063BBA22-50EA-4C4D-BE05-F1CE4E63AA56}"/>
          </ac:spMkLst>
        </pc:spChg>
        <pc:spChg chg="add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20" creationId="{35DB3719-6FDC-4E5D-891D-FF40B7300F64}"/>
          </ac:spMkLst>
        </pc:spChg>
        <pc:spChg chg="add">
          <ac:chgData name="Ingrid Pettersen" userId="e284c648-2d50-484a-a8f0-8be53ebf337f" providerId="ADAL" clId="{98FCC873-F4A7-4CA2-8985-FAA5C87AA5CA}" dt="2025-08-27T15:15:26.596" v="1078" actId="26606"/>
          <ac:spMkLst>
            <pc:docMk/>
            <pc:sldMk cId="148597959" sldId="258"/>
            <ac:spMk id="22" creationId="{E0CBAC23-2E3F-4A90-BA59-F8299F6A5439}"/>
          </ac:spMkLst>
        </pc:spChg>
        <pc:graphicFrameChg chg="add mod modGraphic">
          <ac:chgData name="Ingrid Pettersen" userId="e284c648-2d50-484a-a8f0-8be53ebf337f" providerId="ADAL" clId="{98FCC873-F4A7-4CA2-8985-FAA5C87AA5CA}" dt="2025-08-27T15:15:26.596" v="1078" actId="26606"/>
          <ac:graphicFrameMkLst>
            <pc:docMk/>
            <pc:sldMk cId="148597959" sldId="258"/>
            <ac:graphicFrameMk id="4" creationId="{87A2C89A-3C9F-486C-E48F-1F7461C13213}"/>
          </ac:graphicFrameMkLst>
        </pc:graphicFrameChg>
      </pc:sldChg>
      <pc:sldChg chg="addSp delSp modSp mod setBg">
        <pc:chgData name="Ingrid Pettersen" userId="e284c648-2d50-484a-a8f0-8be53ebf337f" providerId="ADAL" clId="{98FCC873-F4A7-4CA2-8985-FAA5C87AA5CA}" dt="2025-08-25T07:48:32.992" v="309" actId="26606"/>
        <pc:sldMkLst>
          <pc:docMk/>
          <pc:sldMk cId="330169131" sldId="259"/>
        </pc:sldMkLst>
        <pc:spChg chg="mod">
          <ac:chgData name="Ingrid Pettersen" userId="e284c648-2d50-484a-a8f0-8be53ebf337f" providerId="ADAL" clId="{98FCC873-F4A7-4CA2-8985-FAA5C87AA5CA}" dt="2025-08-25T07:48:32.992" v="309" actId="26606"/>
          <ac:spMkLst>
            <pc:docMk/>
            <pc:sldMk cId="330169131" sldId="259"/>
            <ac:spMk id="2" creationId="{19F35549-614B-AC53-9322-2493235FE705}"/>
          </ac:spMkLst>
        </pc:spChg>
        <pc:spChg chg="add">
          <ac:chgData name="Ingrid Pettersen" userId="e284c648-2d50-484a-a8f0-8be53ebf337f" providerId="ADAL" clId="{98FCC873-F4A7-4CA2-8985-FAA5C87AA5CA}" dt="2025-08-25T07:48:32.992" v="309" actId="26606"/>
          <ac:spMkLst>
            <pc:docMk/>
            <pc:sldMk cId="330169131" sldId="259"/>
            <ac:spMk id="6" creationId="{BACC6370-2D7E-4714-9D71-7542949D7D5D}"/>
          </ac:spMkLst>
        </pc:spChg>
        <pc:spChg chg="add">
          <ac:chgData name="Ingrid Pettersen" userId="e284c648-2d50-484a-a8f0-8be53ebf337f" providerId="ADAL" clId="{98FCC873-F4A7-4CA2-8985-FAA5C87AA5CA}" dt="2025-08-25T07:48:32.992" v="309" actId="26606"/>
          <ac:spMkLst>
            <pc:docMk/>
            <pc:sldMk cId="330169131" sldId="259"/>
            <ac:spMk id="7" creationId="{F68B3F68-107C-434F-AA38-110D5EA91B85}"/>
          </ac:spMkLst>
        </pc:spChg>
        <pc:spChg chg="add">
          <ac:chgData name="Ingrid Pettersen" userId="e284c648-2d50-484a-a8f0-8be53ebf337f" providerId="ADAL" clId="{98FCC873-F4A7-4CA2-8985-FAA5C87AA5CA}" dt="2025-08-25T07:48:32.992" v="309" actId="26606"/>
          <ac:spMkLst>
            <pc:docMk/>
            <pc:sldMk cId="330169131" sldId="259"/>
            <ac:spMk id="8" creationId="{AAD0DBB9-1A4B-4391-81D4-CB19F9AB918A}"/>
          </ac:spMkLst>
        </pc:spChg>
        <pc:spChg chg="add">
          <ac:chgData name="Ingrid Pettersen" userId="e284c648-2d50-484a-a8f0-8be53ebf337f" providerId="ADAL" clId="{98FCC873-F4A7-4CA2-8985-FAA5C87AA5CA}" dt="2025-08-25T07:48:32.992" v="309" actId="26606"/>
          <ac:spMkLst>
            <pc:docMk/>
            <pc:sldMk cId="330169131" sldId="259"/>
            <ac:spMk id="10" creationId="{063BBA22-50EA-4C4D-BE05-F1CE4E63AA56}"/>
          </ac:spMkLst>
        </pc:spChg>
        <pc:graphicFrameChg chg="add">
          <ac:chgData name="Ingrid Pettersen" userId="e284c648-2d50-484a-a8f0-8be53ebf337f" providerId="ADAL" clId="{98FCC873-F4A7-4CA2-8985-FAA5C87AA5CA}" dt="2025-08-25T07:48:32.992" v="309" actId="26606"/>
          <ac:graphicFrameMkLst>
            <pc:docMk/>
            <pc:sldMk cId="330169131" sldId="259"/>
            <ac:graphicFrameMk id="12" creationId="{4C263EF3-E838-C56A-DB7A-04BB206E48C3}"/>
          </ac:graphicFrameMkLst>
        </pc:graphicFrameChg>
      </pc:sldChg>
      <pc:sldChg chg="addSp modSp mod setBg">
        <pc:chgData name="Ingrid Pettersen" userId="e284c648-2d50-484a-a8f0-8be53ebf337f" providerId="ADAL" clId="{98FCC873-F4A7-4CA2-8985-FAA5C87AA5CA}" dt="2025-08-28T08:36:21.533" v="1226"/>
        <pc:sldMkLst>
          <pc:docMk/>
          <pc:sldMk cId="1642432155" sldId="260"/>
        </pc:sldMkLst>
        <pc:spChg chg="mod">
          <ac:chgData name="Ingrid Pettersen" userId="e284c648-2d50-484a-a8f0-8be53ebf337f" providerId="ADAL" clId="{98FCC873-F4A7-4CA2-8985-FAA5C87AA5CA}" dt="2025-08-27T10:56:18.728" v="993" actId="26606"/>
          <ac:spMkLst>
            <pc:docMk/>
            <pc:sldMk cId="1642432155" sldId="260"/>
            <ac:spMk id="2" creationId="{603AA514-5CBA-9C84-6578-25E63752CA51}"/>
          </ac:spMkLst>
        </pc:spChg>
        <pc:spChg chg="mod">
          <ac:chgData name="Ingrid Pettersen" userId="e284c648-2d50-484a-a8f0-8be53ebf337f" providerId="ADAL" clId="{98FCC873-F4A7-4CA2-8985-FAA5C87AA5CA}" dt="2025-08-28T08:36:21.533" v="1226"/>
          <ac:spMkLst>
            <pc:docMk/>
            <pc:sldMk cId="1642432155" sldId="260"/>
            <ac:spMk id="3" creationId="{0B2C4D82-A50C-B2A0-81A9-7B2BE8370BD5}"/>
          </ac:spMkLst>
        </pc:spChg>
        <pc:spChg chg="add">
          <ac:chgData name="Ingrid Pettersen" userId="e284c648-2d50-484a-a8f0-8be53ebf337f" providerId="ADAL" clId="{98FCC873-F4A7-4CA2-8985-FAA5C87AA5CA}" dt="2025-08-27T10:56:18.728" v="993" actId="26606"/>
          <ac:spMkLst>
            <pc:docMk/>
            <pc:sldMk cId="1642432155" sldId="260"/>
            <ac:spMk id="8" creationId="{907EF6B7-1338-4443-8C46-6A318D952DFD}"/>
          </ac:spMkLst>
        </pc:spChg>
        <pc:spChg chg="add">
          <ac:chgData name="Ingrid Pettersen" userId="e284c648-2d50-484a-a8f0-8be53ebf337f" providerId="ADAL" clId="{98FCC873-F4A7-4CA2-8985-FAA5C87AA5CA}" dt="2025-08-27T10:56:18.728" v="993" actId="26606"/>
          <ac:spMkLst>
            <pc:docMk/>
            <pc:sldMk cId="1642432155" sldId="260"/>
            <ac:spMk id="10" creationId="{DAAE4CDD-124C-4DCF-9584-B6033B545DD5}"/>
          </ac:spMkLst>
        </pc:spChg>
        <pc:spChg chg="add">
          <ac:chgData name="Ingrid Pettersen" userId="e284c648-2d50-484a-a8f0-8be53ebf337f" providerId="ADAL" clId="{98FCC873-F4A7-4CA2-8985-FAA5C87AA5CA}" dt="2025-08-27T10:56:18.728" v="993" actId="26606"/>
          <ac:spMkLst>
            <pc:docMk/>
            <pc:sldMk cId="1642432155" sldId="260"/>
            <ac:spMk id="12" creationId="{081E4A58-353D-44AE-B2FC-2A74E2E400F7}"/>
          </ac:spMkLst>
        </pc:spChg>
      </pc:sldChg>
      <pc:sldChg chg="addSp modSp new mod setBg">
        <pc:chgData name="Ingrid Pettersen" userId="e284c648-2d50-484a-a8f0-8be53ebf337f" providerId="ADAL" clId="{98FCC873-F4A7-4CA2-8985-FAA5C87AA5CA}" dt="2025-08-27T10:56:33.716" v="995" actId="26606"/>
        <pc:sldMkLst>
          <pc:docMk/>
          <pc:sldMk cId="3780150345" sldId="261"/>
        </pc:sldMkLst>
        <pc:spChg chg="mod">
          <ac:chgData name="Ingrid Pettersen" userId="e284c648-2d50-484a-a8f0-8be53ebf337f" providerId="ADAL" clId="{98FCC873-F4A7-4CA2-8985-FAA5C87AA5CA}" dt="2025-08-27T10:56:33.716" v="995" actId="26606"/>
          <ac:spMkLst>
            <pc:docMk/>
            <pc:sldMk cId="3780150345" sldId="261"/>
            <ac:spMk id="2" creationId="{DB95937C-B2F0-22EA-D63F-69D58B43D116}"/>
          </ac:spMkLst>
        </pc:spChg>
        <pc:spChg chg="mod">
          <ac:chgData name="Ingrid Pettersen" userId="e284c648-2d50-484a-a8f0-8be53ebf337f" providerId="ADAL" clId="{98FCC873-F4A7-4CA2-8985-FAA5C87AA5CA}" dt="2025-08-27T10:56:33.716" v="995" actId="26606"/>
          <ac:spMkLst>
            <pc:docMk/>
            <pc:sldMk cId="3780150345" sldId="261"/>
            <ac:spMk id="3" creationId="{46B9BCD3-7BF9-0DAE-721D-8977E174A094}"/>
          </ac:spMkLst>
        </pc:spChg>
        <pc:spChg chg="add">
          <ac:chgData name="Ingrid Pettersen" userId="e284c648-2d50-484a-a8f0-8be53ebf337f" providerId="ADAL" clId="{98FCC873-F4A7-4CA2-8985-FAA5C87AA5CA}" dt="2025-08-27T10:56:33.716" v="995" actId="26606"/>
          <ac:spMkLst>
            <pc:docMk/>
            <pc:sldMk cId="3780150345" sldId="261"/>
            <ac:spMk id="8" creationId="{907EF6B7-1338-4443-8C46-6A318D952DFD}"/>
          </ac:spMkLst>
        </pc:spChg>
        <pc:spChg chg="add">
          <ac:chgData name="Ingrid Pettersen" userId="e284c648-2d50-484a-a8f0-8be53ebf337f" providerId="ADAL" clId="{98FCC873-F4A7-4CA2-8985-FAA5C87AA5CA}" dt="2025-08-27T10:56:33.716" v="995" actId="26606"/>
          <ac:spMkLst>
            <pc:docMk/>
            <pc:sldMk cId="3780150345" sldId="261"/>
            <ac:spMk id="10" creationId="{DAAE4CDD-124C-4DCF-9584-B6033B545DD5}"/>
          </ac:spMkLst>
        </pc:spChg>
        <pc:spChg chg="add">
          <ac:chgData name="Ingrid Pettersen" userId="e284c648-2d50-484a-a8f0-8be53ebf337f" providerId="ADAL" clId="{98FCC873-F4A7-4CA2-8985-FAA5C87AA5CA}" dt="2025-08-27T10:56:33.716" v="995" actId="26606"/>
          <ac:spMkLst>
            <pc:docMk/>
            <pc:sldMk cId="3780150345" sldId="261"/>
            <ac:spMk id="12" creationId="{081E4A58-353D-44AE-B2FC-2A74E2E400F7}"/>
          </ac:spMkLst>
        </pc:spChg>
      </pc:sldChg>
      <pc:sldChg chg="addSp delSp modSp new mod setBg">
        <pc:chgData name="Ingrid Pettersen" userId="e284c648-2d50-484a-a8f0-8be53ebf337f" providerId="ADAL" clId="{98FCC873-F4A7-4CA2-8985-FAA5C87AA5CA}" dt="2025-08-28T08:35:06.562" v="1224" actId="20577"/>
        <pc:sldMkLst>
          <pc:docMk/>
          <pc:sldMk cId="3861710903" sldId="262"/>
        </pc:sldMkLst>
        <pc:spChg chg="mod">
          <ac:chgData name="Ingrid Pettersen" userId="e284c648-2d50-484a-a8f0-8be53ebf337f" providerId="ADAL" clId="{98FCC873-F4A7-4CA2-8985-FAA5C87AA5CA}" dt="2025-08-27T15:15:16.798" v="1077" actId="26606"/>
          <ac:spMkLst>
            <pc:docMk/>
            <pc:sldMk cId="3861710903" sldId="262"/>
            <ac:spMk id="2" creationId="{8F1645B9-B564-376D-FE86-7B76CFB3AC49}"/>
          </ac:spMkLst>
        </pc:spChg>
        <pc:spChg chg="mod">
          <ac:chgData name="Ingrid Pettersen" userId="e284c648-2d50-484a-a8f0-8be53ebf337f" providerId="ADAL" clId="{98FCC873-F4A7-4CA2-8985-FAA5C87AA5CA}" dt="2025-08-28T08:35:06.562" v="1224" actId="20577"/>
          <ac:spMkLst>
            <pc:docMk/>
            <pc:sldMk cId="3861710903" sldId="262"/>
            <ac:spMk id="3" creationId="{4481EF82-D130-1B30-D402-6E590DD8376A}"/>
          </ac:spMkLst>
        </pc:spChg>
        <pc:spChg chg="add del">
          <ac:chgData name="Ingrid Pettersen" userId="e284c648-2d50-484a-a8f0-8be53ebf337f" providerId="ADAL" clId="{98FCC873-F4A7-4CA2-8985-FAA5C87AA5CA}" dt="2025-08-27T15:15:16.798" v="1077" actId="26606"/>
          <ac:spMkLst>
            <pc:docMk/>
            <pc:sldMk cId="3861710903" sldId="262"/>
            <ac:spMk id="9" creationId="{C0763A76-9F1C-4FC5-82B7-DD475DA461B2}"/>
          </ac:spMkLst>
        </pc:spChg>
        <pc:spChg chg="add del">
          <ac:chgData name="Ingrid Pettersen" userId="e284c648-2d50-484a-a8f0-8be53ebf337f" providerId="ADAL" clId="{98FCC873-F4A7-4CA2-8985-FAA5C87AA5CA}" dt="2025-08-27T15:15:16.798" v="1077" actId="26606"/>
          <ac:spMkLst>
            <pc:docMk/>
            <pc:sldMk cId="3861710903" sldId="262"/>
            <ac:spMk id="11" creationId="{E81BF4F6-F2CF-4984-9D14-D6966D92F99F}"/>
          </ac:spMkLst>
        </pc:spChg>
        <pc:spChg chg="add">
          <ac:chgData name="Ingrid Pettersen" userId="e284c648-2d50-484a-a8f0-8be53ebf337f" providerId="ADAL" clId="{98FCC873-F4A7-4CA2-8985-FAA5C87AA5CA}" dt="2025-08-27T15:15:16.798" v="1077" actId="26606"/>
          <ac:spMkLst>
            <pc:docMk/>
            <pc:sldMk cId="3861710903" sldId="262"/>
            <ac:spMk id="16" creationId="{45D37F4E-DDB4-456B-97E0-9937730A039F}"/>
          </ac:spMkLst>
        </pc:spChg>
        <pc:spChg chg="add">
          <ac:chgData name="Ingrid Pettersen" userId="e284c648-2d50-484a-a8f0-8be53ebf337f" providerId="ADAL" clId="{98FCC873-F4A7-4CA2-8985-FAA5C87AA5CA}" dt="2025-08-27T15:15:16.798" v="1077" actId="26606"/>
          <ac:spMkLst>
            <pc:docMk/>
            <pc:sldMk cId="3861710903" sldId="262"/>
            <ac:spMk id="18" creationId="{B2DD41CD-8F47-4F56-AD12-4E2FF7696987}"/>
          </ac:spMkLst>
        </pc:spChg>
        <pc:picChg chg="add mod">
          <ac:chgData name="Ingrid Pettersen" userId="e284c648-2d50-484a-a8f0-8be53ebf337f" providerId="ADAL" clId="{98FCC873-F4A7-4CA2-8985-FAA5C87AA5CA}" dt="2025-08-27T15:15:16.798" v="1077" actId="26606"/>
          <ac:picMkLst>
            <pc:docMk/>
            <pc:sldMk cId="3861710903" sldId="262"/>
            <ac:picMk id="5" creationId="{840531A6-094E-3218-81AA-8FA263901784}"/>
          </ac:picMkLst>
        </pc:picChg>
      </pc:sldChg>
      <pc:sldChg chg="addSp delSp modSp new mod setBg">
        <pc:chgData name="Ingrid Pettersen" userId="e284c648-2d50-484a-a8f0-8be53ebf337f" providerId="ADAL" clId="{98FCC873-F4A7-4CA2-8985-FAA5C87AA5CA}" dt="2025-08-25T10:38:42.590" v="734" actId="26606"/>
        <pc:sldMkLst>
          <pc:docMk/>
          <pc:sldMk cId="1206075517" sldId="263"/>
        </pc:sldMkLst>
        <pc:spChg chg="mo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2" creationId="{593203EA-0F1D-04A4-F822-EA5492E9CCD7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9" creationId="{BACC6370-2D7E-4714-9D71-7542949D7D5D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11" creationId="{256B2C21-A230-48C0-8DF1-C46611373C44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13" creationId="{3847E18C-932D-4C95-AABA-FEC7C9499AD7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15" creationId="{3150CB11-0C61-439E-910F-5787759E72A0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17" creationId="{43F8A58B-5155-44CE-A5FF-7647B47D0A7A}"/>
          </ac:spMkLst>
        </pc:spChg>
        <pc:spChg chg="add">
          <ac:chgData name="Ingrid Pettersen" userId="e284c648-2d50-484a-a8f0-8be53ebf337f" providerId="ADAL" clId="{98FCC873-F4A7-4CA2-8985-FAA5C87AA5CA}" dt="2025-08-25T10:38:42.590" v="734" actId="26606"/>
          <ac:spMkLst>
            <pc:docMk/>
            <pc:sldMk cId="1206075517" sldId="263"/>
            <ac:spMk id="19" creationId="{443F2ACA-E6D6-4028-82DD-F03C262D5DE6}"/>
          </ac:spMkLst>
        </pc:spChg>
        <pc:graphicFrameChg chg="add">
          <ac:chgData name="Ingrid Pettersen" userId="e284c648-2d50-484a-a8f0-8be53ebf337f" providerId="ADAL" clId="{98FCC873-F4A7-4CA2-8985-FAA5C87AA5CA}" dt="2025-08-25T10:38:42.590" v="734" actId="26606"/>
          <ac:graphicFrameMkLst>
            <pc:docMk/>
            <pc:sldMk cId="1206075517" sldId="263"/>
            <ac:graphicFrameMk id="5" creationId="{82DEFCEC-DEA5-3D6A-4A82-F13C772016C9}"/>
          </ac:graphicFrameMkLst>
        </pc:graphicFrameChg>
      </pc:sldChg>
      <pc:sldChg chg="addSp modSp new mod setBg">
        <pc:chgData name="Ingrid Pettersen" userId="e284c648-2d50-484a-a8f0-8be53ebf337f" providerId="ADAL" clId="{98FCC873-F4A7-4CA2-8985-FAA5C87AA5CA}" dt="2025-08-28T08:34:39.432" v="1194" actId="20577"/>
        <pc:sldMkLst>
          <pc:docMk/>
          <pc:sldMk cId="4285347256" sldId="264"/>
        </pc:sldMkLst>
        <pc:spChg chg="mod">
          <ac:chgData name="Ingrid Pettersen" userId="e284c648-2d50-484a-a8f0-8be53ebf337f" providerId="ADAL" clId="{98FCC873-F4A7-4CA2-8985-FAA5C87AA5CA}" dt="2025-08-27T10:56:27.877" v="994" actId="26606"/>
          <ac:spMkLst>
            <pc:docMk/>
            <pc:sldMk cId="4285347256" sldId="264"/>
            <ac:spMk id="2" creationId="{48A64E14-6141-48FD-67F9-7277A5DBDE31}"/>
          </ac:spMkLst>
        </pc:spChg>
        <pc:spChg chg="mod">
          <ac:chgData name="Ingrid Pettersen" userId="e284c648-2d50-484a-a8f0-8be53ebf337f" providerId="ADAL" clId="{98FCC873-F4A7-4CA2-8985-FAA5C87AA5CA}" dt="2025-08-28T08:34:39.432" v="1194" actId="20577"/>
          <ac:spMkLst>
            <pc:docMk/>
            <pc:sldMk cId="4285347256" sldId="264"/>
            <ac:spMk id="3" creationId="{20360C52-E8D1-C9CB-9AC2-7BB1C834D4C0}"/>
          </ac:spMkLst>
        </pc:spChg>
        <pc:spChg chg="add">
          <ac:chgData name="Ingrid Pettersen" userId="e284c648-2d50-484a-a8f0-8be53ebf337f" providerId="ADAL" clId="{98FCC873-F4A7-4CA2-8985-FAA5C87AA5CA}" dt="2025-08-27T10:56:27.877" v="994" actId="26606"/>
          <ac:spMkLst>
            <pc:docMk/>
            <pc:sldMk cId="4285347256" sldId="264"/>
            <ac:spMk id="8" creationId="{C2554CA6-288E-4202-BC52-2E5A8F0C0AED}"/>
          </ac:spMkLst>
        </pc:spChg>
        <pc:spChg chg="add">
          <ac:chgData name="Ingrid Pettersen" userId="e284c648-2d50-484a-a8f0-8be53ebf337f" providerId="ADAL" clId="{98FCC873-F4A7-4CA2-8985-FAA5C87AA5CA}" dt="2025-08-27T10:56:27.877" v="994" actId="26606"/>
          <ac:spMkLst>
            <pc:docMk/>
            <pc:sldMk cId="4285347256" sldId="264"/>
            <ac:spMk id="10" creationId="{B10BB131-AC8E-4A8E-A5D1-36260F720C3B}"/>
          </ac:spMkLst>
        </pc:spChg>
        <pc:spChg chg="add">
          <ac:chgData name="Ingrid Pettersen" userId="e284c648-2d50-484a-a8f0-8be53ebf337f" providerId="ADAL" clId="{98FCC873-F4A7-4CA2-8985-FAA5C87AA5CA}" dt="2025-08-27T10:56:27.877" v="994" actId="26606"/>
          <ac:spMkLst>
            <pc:docMk/>
            <pc:sldMk cId="4285347256" sldId="264"/>
            <ac:spMk id="12" creationId="{5B7778FC-632E-4DCA-A7CB-0D7731CCF970}"/>
          </ac:spMkLst>
        </pc:spChg>
        <pc:spChg chg="add">
          <ac:chgData name="Ingrid Pettersen" userId="e284c648-2d50-484a-a8f0-8be53ebf337f" providerId="ADAL" clId="{98FCC873-F4A7-4CA2-8985-FAA5C87AA5CA}" dt="2025-08-27T10:56:27.877" v="994" actId="26606"/>
          <ac:spMkLst>
            <pc:docMk/>
            <pc:sldMk cId="4285347256" sldId="264"/>
            <ac:spMk id="14" creationId="{FA23A907-97FB-4A8F-880A-DD77401C4296}"/>
          </ac:spMkLst>
        </pc:spChg>
      </pc:sldChg>
      <pc:sldChg chg="addSp modSp new mod setBg">
        <pc:chgData name="Ingrid Pettersen" userId="e284c648-2d50-484a-a8f0-8be53ebf337f" providerId="ADAL" clId="{98FCC873-F4A7-4CA2-8985-FAA5C87AA5CA}" dt="2025-08-28T08:34:24.509" v="1179" actId="20577"/>
        <pc:sldMkLst>
          <pc:docMk/>
          <pc:sldMk cId="2249195257" sldId="265"/>
        </pc:sldMkLst>
        <pc:spChg chg="mod">
          <ac:chgData name="Ingrid Pettersen" userId="e284c648-2d50-484a-a8f0-8be53ebf337f" providerId="ADAL" clId="{98FCC873-F4A7-4CA2-8985-FAA5C87AA5CA}" dt="2025-08-27T10:57:16.374" v="1056" actId="26606"/>
          <ac:spMkLst>
            <pc:docMk/>
            <pc:sldMk cId="2249195257" sldId="265"/>
            <ac:spMk id="2" creationId="{5F47EAC3-821E-DB47-333E-E2816D78A7DF}"/>
          </ac:spMkLst>
        </pc:spChg>
        <pc:spChg chg="mod">
          <ac:chgData name="Ingrid Pettersen" userId="e284c648-2d50-484a-a8f0-8be53ebf337f" providerId="ADAL" clId="{98FCC873-F4A7-4CA2-8985-FAA5C87AA5CA}" dt="2025-08-28T08:34:24.509" v="1179" actId="20577"/>
          <ac:spMkLst>
            <pc:docMk/>
            <pc:sldMk cId="2249195257" sldId="265"/>
            <ac:spMk id="3" creationId="{958F0E5A-08CA-01C4-0980-94F3D3E4D30B}"/>
          </ac:spMkLst>
        </pc:spChg>
        <pc:spChg chg="add">
          <ac:chgData name="Ingrid Pettersen" userId="e284c648-2d50-484a-a8f0-8be53ebf337f" providerId="ADAL" clId="{98FCC873-F4A7-4CA2-8985-FAA5C87AA5CA}" dt="2025-08-27T10:57:16.374" v="1056" actId="26606"/>
          <ac:spMkLst>
            <pc:docMk/>
            <pc:sldMk cId="2249195257" sldId="265"/>
            <ac:spMk id="8" creationId="{907EF6B7-1338-4443-8C46-6A318D952DFD}"/>
          </ac:spMkLst>
        </pc:spChg>
        <pc:spChg chg="add">
          <ac:chgData name="Ingrid Pettersen" userId="e284c648-2d50-484a-a8f0-8be53ebf337f" providerId="ADAL" clId="{98FCC873-F4A7-4CA2-8985-FAA5C87AA5CA}" dt="2025-08-27T10:57:16.374" v="1056" actId="26606"/>
          <ac:spMkLst>
            <pc:docMk/>
            <pc:sldMk cId="2249195257" sldId="265"/>
            <ac:spMk id="10" creationId="{DAAE4CDD-124C-4DCF-9584-B6033B545DD5}"/>
          </ac:spMkLst>
        </pc:spChg>
        <pc:spChg chg="add">
          <ac:chgData name="Ingrid Pettersen" userId="e284c648-2d50-484a-a8f0-8be53ebf337f" providerId="ADAL" clId="{98FCC873-F4A7-4CA2-8985-FAA5C87AA5CA}" dt="2025-08-27T10:57:16.374" v="1056" actId="26606"/>
          <ac:spMkLst>
            <pc:docMk/>
            <pc:sldMk cId="2249195257" sldId="265"/>
            <ac:spMk id="12" creationId="{081E4A58-353D-44AE-B2FC-2A74E2E400F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3CBAC-97E2-4F96-BADA-613CA002F84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657A3EB-CF3D-451A-9525-4C550C1B2A8F}">
      <dgm:prSet/>
      <dgm:spPr/>
      <dgm:t>
        <a:bodyPr/>
        <a:lstStyle/>
        <a:p>
          <a:r>
            <a:rPr lang="nb-NO"/>
            <a:t>Ingrid: Norsk, samfunnsfag, KRLE</a:t>
          </a:r>
          <a:endParaRPr lang="en-US"/>
        </a:p>
      </dgm:t>
    </dgm:pt>
    <dgm:pt modelId="{D9020560-3AE0-4770-BE46-50FB764E4E36}" type="parTrans" cxnId="{A551528D-B4EA-4C56-9C14-490EC2125409}">
      <dgm:prSet/>
      <dgm:spPr/>
      <dgm:t>
        <a:bodyPr/>
        <a:lstStyle/>
        <a:p>
          <a:endParaRPr lang="en-US"/>
        </a:p>
      </dgm:t>
    </dgm:pt>
    <dgm:pt modelId="{7ED1697F-B5CD-4CA2-8A9D-375BE69FE965}" type="sibTrans" cxnId="{A551528D-B4EA-4C56-9C14-490EC2125409}">
      <dgm:prSet/>
      <dgm:spPr/>
      <dgm:t>
        <a:bodyPr/>
        <a:lstStyle/>
        <a:p>
          <a:endParaRPr lang="en-US"/>
        </a:p>
      </dgm:t>
    </dgm:pt>
    <dgm:pt modelId="{75BEA2E6-231B-45B2-B900-92DE9D84DA3E}">
      <dgm:prSet/>
      <dgm:spPr/>
      <dgm:t>
        <a:bodyPr/>
        <a:lstStyle/>
        <a:p>
          <a:r>
            <a:rPr lang="nb-NO"/>
            <a:t>Silje: Matematikk</a:t>
          </a:r>
          <a:endParaRPr lang="en-US"/>
        </a:p>
      </dgm:t>
    </dgm:pt>
    <dgm:pt modelId="{F47176A0-5D30-4F5B-BB99-0940D85CCA0A}" type="parTrans" cxnId="{817377B1-63AC-481F-9607-7BE36BB006C4}">
      <dgm:prSet/>
      <dgm:spPr/>
      <dgm:t>
        <a:bodyPr/>
        <a:lstStyle/>
        <a:p>
          <a:endParaRPr lang="en-US"/>
        </a:p>
      </dgm:t>
    </dgm:pt>
    <dgm:pt modelId="{BE53D42D-3AE2-4665-9FE8-BB86CB17F2A8}" type="sibTrans" cxnId="{817377B1-63AC-481F-9607-7BE36BB006C4}">
      <dgm:prSet/>
      <dgm:spPr/>
      <dgm:t>
        <a:bodyPr/>
        <a:lstStyle/>
        <a:p>
          <a:endParaRPr lang="en-US"/>
        </a:p>
      </dgm:t>
    </dgm:pt>
    <dgm:pt modelId="{73AF25E1-66C0-465C-BF92-EA88718CAC0E}">
      <dgm:prSet/>
      <dgm:spPr/>
      <dgm:t>
        <a:bodyPr/>
        <a:lstStyle/>
        <a:p>
          <a:r>
            <a:rPr lang="nb-NO"/>
            <a:t>Stine: Engelsk, arbeidslivsfag </a:t>
          </a:r>
          <a:endParaRPr lang="en-US"/>
        </a:p>
      </dgm:t>
    </dgm:pt>
    <dgm:pt modelId="{717AF08D-77E7-486A-A0BF-E7F73ACE7931}" type="parTrans" cxnId="{28A048A4-F581-4944-84EC-7D8C903CBC8F}">
      <dgm:prSet/>
      <dgm:spPr/>
      <dgm:t>
        <a:bodyPr/>
        <a:lstStyle/>
        <a:p>
          <a:endParaRPr lang="en-US"/>
        </a:p>
      </dgm:t>
    </dgm:pt>
    <dgm:pt modelId="{114A2BDF-EA42-4BB8-BD88-3FA6922B9B54}" type="sibTrans" cxnId="{28A048A4-F581-4944-84EC-7D8C903CBC8F}">
      <dgm:prSet/>
      <dgm:spPr/>
      <dgm:t>
        <a:bodyPr/>
        <a:lstStyle/>
        <a:p>
          <a:endParaRPr lang="en-US"/>
        </a:p>
      </dgm:t>
    </dgm:pt>
    <dgm:pt modelId="{5C8C71AF-0BD8-4C67-8DB6-C6C5B92FAB01}">
      <dgm:prSet/>
      <dgm:spPr/>
      <dgm:t>
        <a:bodyPr/>
        <a:lstStyle/>
        <a:p>
          <a:r>
            <a:rPr lang="nb-NO"/>
            <a:t>Gøran: KHV og musikk</a:t>
          </a:r>
          <a:endParaRPr lang="en-US"/>
        </a:p>
      </dgm:t>
    </dgm:pt>
    <dgm:pt modelId="{E731C37C-A806-4B30-A18B-F4C4EF208D36}" type="parTrans" cxnId="{BCC73B7B-B356-47AA-A8A2-6DB751A8978E}">
      <dgm:prSet/>
      <dgm:spPr/>
      <dgm:t>
        <a:bodyPr/>
        <a:lstStyle/>
        <a:p>
          <a:endParaRPr lang="en-US"/>
        </a:p>
      </dgm:t>
    </dgm:pt>
    <dgm:pt modelId="{28E5F696-0135-445B-A947-73B32E074504}" type="sibTrans" cxnId="{BCC73B7B-B356-47AA-A8A2-6DB751A8978E}">
      <dgm:prSet/>
      <dgm:spPr/>
      <dgm:t>
        <a:bodyPr/>
        <a:lstStyle/>
        <a:p>
          <a:endParaRPr lang="en-US"/>
        </a:p>
      </dgm:t>
    </dgm:pt>
    <dgm:pt modelId="{884B6B0D-C53D-4403-A6D2-EA23C1F0DD60}">
      <dgm:prSet/>
      <dgm:spPr/>
      <dgm:t>
        <a:bodyPr/>
        <a:lstStyle/>
        <a:p>
          <a:r>
            <a:rPr lang="nb-NO"/>
            <a:t>Linn: MOH og gym</a:t>
          </a:r>
          <a:endParaRPr lang="en-US"/>
        </a:p>
      </dgm:t>
    </dgm:pt>
    <dgm:pt modelId="{BE9DC505-0E52-4ED5-B849-7812808BB3BF}" type="parTrans" cxnId="{A4F9CDFB-C4E6-4A31-B9A0-69443EF5FBAF}">
      <dgm:prSet/>
      <dgm:spPr/>
      <dgm:t>
        <a:bodyPr/>
        <a:lstStyle/>
        <a:p>
          <a:endParaRPr lang="en-US"/>
        </a:p>
      </dgm:t>
    </dgm:pt>
    <dgm:pt modelId="{09B590ED-04ED-474F-BBFE-27845B5E6AA4}" type="sibTrans" cxnId="{A4F9CDFB-C4E6-4A31-B9A0-69443EF5FBAF}">
      <dgm:prSet/>
      <dgm:spPr/>
      <dgm:t>
        <a:bodyPr/>
        <a:lstStyle/>
        <a:p>
          <a:endParaRPr lang="en-US"/>
        </a:p>
      </dgm:t>
    </dgm:pt>
    <dgm:pt modelId="{F7B6313B-A227-4C8A-B1A5-4F2B3BFD1989}">
      <dgm:prSet/>
      <dgm:spPr/>
      <dgm:t>
        <a:bodyPr/>
        <a:lstStyle/>
        <a:p>
          <a:r>
            <a:rPr lang="nb-NO"/>
            <a:t>Maria: Tysk</a:t>
          </a:r>
          <a:endParaRPr lang="en-US"/>
        </a:p>
      </dgm:t>
    </dgm:pt>
    <dgm:pt modelId="{EA9FD34D-1ABC-42A1-983A-9F501E0CD8BC}" type="parTrans" cxnId="{FFF3095C-A18D-4A3A-9877-A4033E584899}">
      <dgm:prSet/>
      <dgm:spPr/>
      <dgm:t>
        <a:bodyPr/>
        <a:lstStyle/>
        <a:p>
          <a:endParaRPr lang="en-US"/>
        </a:p>
      </dgm:t>
    </dgm:pt>
    <dgm:pt modelId="{A7AD2B97-862A-495C-92F5-62846E931819}" type="sibTrans" cxnId="{FFF3095C-A18D-4A3A-9877-A4033E584899}">
      <dgm:prSet/>
      <dgm:spPr/>
      <dgm:t>
        <a:bodyPr/>
        <a:lstStyle/>
        <a:p>
          <a:endParaRPr lang="en-US"/>
        </a:p>
      </dgm:t>
    </dgm:pt>
    <dgm:pt modelId="{CC944CE7-958F-4E6D-B1B9-E5A50B389E08}">
      <dgm:prSet/>
      <dgm:spPr/>
      <dgm:t>
        <a:bodyPr/>
        <a:lstStyle/>
        <a:p>
          <a:r>
            <a:rPr lang="nb-NO"/>
            <a:t>Heidi: Naturfag</a:t>
          </a:r>
          <a:endParaRPr lang="en-US"/>
        </a:p>
      </dgm:t>
    </dgm:pt>
    <dgm:pt modelId="{A50D7522-D4C5-4DD0-9EF5-89C13639D2B1}" type="parTrans" cxnId="{8497F952-E7CF-4257-9B46-7B3845B12CFB}">
      <dgm:prSet/>
      <dgm:spPr/>
      <dgm:t>
        <a:bodyPr/>
        <a:lstStyle/>
        <a:p>
          <a:endParaRPr lang="en-US"/>
        </a:p>
      </dgm:t>
    </dgm:pt>
    <dgm:pt modelId="{6B43A71C-25ED-4D19-B8E8-BF743A933DA9}" type="sibTrans" cxnId="{8497F952-E7CF-4257-9B46-7B3845B12CFB}">
      <dgm:prSet/>
      <dgm:spPr/>
      <dgm:t>
        <a:bodyPr/>
        <a:lstStyle/>
        <a:p>
          <a:endParaRPr lang="en-US"/>
        </a:p>
      </dgm:t>
    </dgm:pt>
    <dgm:pt modelId="{FD018FC6-5CA2-4D4E-B139-532739228D94}">
      <dgm:prSet/>
      <dgm:spPr/>
      <dgm:t>
        <a:bodyPr/>
        <a:lstStyle/>
        <a:p>
          <a:r>
            <a:rPr lang="nb-NO"/>
            <a:t>Lone: Engelsk fordypning</a:t>
          </a:r>
          <a:endParaRPr lang="en-US"/>
        </a:p>
      </dgm:t>
    </dgm:pt>
    <dgm:pt modelId="{DAFA81E1-F369-40FC-9AB8-D8B5FC65FFE9}" type="parTrans" cxnId="{A7345E4E-D020-4042-8C48-114FAC62F23F}">
      <dgm:prSet/>
      <dgm:spPr/>
      <dgm:t>
        <a:bodyPr/>
        <a:lstStyle/>
        <a:p>
          <a:endParaRPr lang="en-US"/>
        </a:p>
      </dgm:t>
    </dgm:pt>
    <dgm:pt modelId="{3114D011-FB29-4EB2-9F53-769EC8C0ABAC}" type="sibTrans" cxnId="{A7345E4E-D020-4042-8C48-114FAC62F23F}">
      <dgm:prSet/>
      <dgm:spPr/>
      <dgm:t>
        <a:bodyPr/>
        <a:lstStyle/>
        <a:p>
          <a:endParaRPr lang="en-US"/>
        </a:p>
      </dgm:t>
    </dgm:pt>
    <dgm:pt modelId="{CE6146E8-988A-4AE0-A349-593DA6A846C3}">
      <dgm:prSet/>
      <dgm:spPr/>
      <dgm:t>
        <a:bodyPr/>
        <a:lstStyle/>
        <a:p>
          <a:r>
            <a:rPr lang="nb-NO"/>
            <a:t>Valgfag: Pernille (fysisk), Emil og Lars Erik (friluft), Heidi (innsats for andre)</a:t>
          </a:r>
          <a:endParaRPr lang="en-US"/>
        </a:p>
      </dgm:t>
    </dgm:pt>
    <dgm:pt modelId="{D5597ABD-0676-4ACC-81F6-726FB47C2A4A}" type="parTrans" cxnId="{BD002CE1-5D2D-4771-9A3C-FF9BC84FDCE8}">
      <dgm:prSet/>
      <dgm:spPr/>
      <dgm:t>
        <a:bodyPr/>
        <a:lstStyle/>
        <a:p>
          <a:endParaRPr lang="en-US"/>
        </a:p>
      </dgm:t>
    </dgm:pt>
    <dgm:pt modelId="{CBF66A49-F095-42D0-B77C-D209BDF1F8F5}" type="sibTrans" cxnId="{BD002CE1-5D2D-4771-9A3C-FF9BC84FDCE8}">
      <dgm:prSet/>
      <dgm:spPr/>
      <dgm:t>
        <a:bodyPr/>
        <a:lstStyle/>
        <a:p>
          <a:endParaRPr lang="en-US"/>
        </a:p>
      </dgm:t>
    </dgm:pt>
    <dgm:pt modelId="{AE3534C7-2873-4B21-A30E-2750DB2CF5CE}" type="pres">
      <dgm:prSet presAssocID="{CA93CBAC-97E2-4F96-BADA-613CA002F84B}" presName="Name0" presStyleCnt="0">
        <dgm:presLayoutVars>
          <dgm:dir/>
          <dgm:resizeHandles val="exact"/>
        </dgm:presLayoutVars>
      </dgm:prSet>
      <dgm:spPr/>
    </dgm:pt>
    <dgm:pt modelId="{3854194C-F7D2-4609-B65A-F3B64353D1CA}" type="pres">
      <dgm:prSet presAssocID="{2657A3EB-CF3D-451A-9525-4C550C1B2A8F}" presName="node" presStyleLbl="node1" presStyleIdx="0" presStyleCnt="9">
        <dgm:presLayoutVars>
          <dgm:bulletEnabled val="1"/>
        </dgm:presLayoutVars>
      </dgm:prSet>
      <dgm:spPr/>
    </dgm:pt>
    <dgm:pt modelId="{D646A10F-A116-458C-A6A3-33DA2C5B0229}" type="pres">
      <dgm:prSet presAssocID="{7ED1697F-B5CD-4CA2-8A9D-375BE69FE965}" presName="sibTrans" presStyleLbl="sibTrans1D1" presStyleIdx="0" presStyleCnt="8"/>
      <dgm:spPr/>
    </dgm:pt>
    <dgm:pt modelId="{FFE7E58B-3108-423F-B273-D78C33D39340}" type="pres">
      <dgm:prSet presAssocID="{7ED1697F-B5CD-4CA2-8A9D-375BE69FE965}" presName="connectorText" presStyleLbl="sibTrans1D1" presStyleIdx="0" presStyleCnt="8"/>
      <dgm:spPr/>
    </dgm:pt>
    <dgm:pt modelId="{BC9A57BF-3B20-4395-9C47-5A20F88AA7DC}" type="pres">
      <dgm:prSet presAssocID="{75BEA2E6-231B-45B2-B900-92DE9D84DA3E}" presName="node" presStyleLbl="node1" presStyleIdx="1" presStyleCnt="9">
        <dgm:presLayoutVars>
          <dgm:bulletEnabled val="1"/>
        </dgm:presLayoutVars>
      </dgm:prSet>
      <dgm:spPr/>
    </dgm:pt>
    <dgm:pt modelId="{246BF54E-C51B-41A7-A158-46BDB86A4F21}" type="pres">
      <dgm:prSet presAssocID="{BE53D42D-3AE2-4665-9FE8-BB86CB17F2A8}" presName="sibTrans" presStyleLbl="sibTrans1D1" presStyleIdx="1" presStyleCnt="8"/>
      <dgm:spPr/>
    </dgm:pt>
    <dgm:pt modelId="{A2377E7F-14D3-4546-8E49-06EE94C83080}" type="pres">
      <dgm:prSet presAssocID="{BE53D42D-3AE2-4665-9FE8-BB86CB17F2A8}" presName="connectorText" presStyleLbl="sibTrans1D1" presStyleIdx="1" presStyleCnt="8"/>
      <dgm:spPr/>
    </dgm:pt>
    <dgm:pt modelId="{50717FA5-395B-4A70-AA98-29803175900F}" type="pres">
      <dgm:prSet presAssocID="{73AF25E1-66C0-465C-BF92-EA88718CAC0E}" presName="node" presStyleLbl="node1" presStyleIdx="2" presStyleCnt="9">
        <dgm:presLayoutVars>
          <dgm:bulletEnabled val="1"/>
        </dgm:presLayoutVars>
      </dgm:prSet>
      <dgm:spPr/>
    </dgm:pt>
    <dgm:pt modelId="{FED65F05-C4A1-46CA-B0E4-23E14E84B64C}" type="pres">
      <dgm:prSet presAssocID="{114A2BDF-EA42-4BB8-BD88-3FA6922B9B54}" presName="sibTrans" presStyleLbl="sibTrans1D1" presStyleIdx="2" presStyleCnt="8"/>
      <dgm:spPr/>
    </dgm:pt>
    <dgm:pt modelId="{A8A51971-91A2-4268-A834-EECD96E6B8D3}" type="pres">
      <dgm:prSet presAssocID="{114A2BDF-EA42-4BB8-BD88-3FA6922B9B54}" presName="connectorText" presStyleLbl="sibTrans1D1" presStyleIdx="2" presStyleCnt="8"/>
      <dgm:spPr/>
    </dgm:pt>
    <dgm:pt modelId="{779EB508-BA82-4864-A4A8-2A2795BEE31F}" type="pres">
      <dgm:prSet presAssocID="{5C8C71AF-0BD8-4C67-8DB6-C6C5B92FAB01}" presName="node" presStyleLbl="node1" presStyleIdx="3" presStyleCnt="9">
        <dgm:presLayoutVars>
          <dgm:bulletEnabled val="1"/>
        </dgm:presLayoutVars>
      </dgm:prSet>
      <dgm:spPr/>
    </dgm:pt>
    <dgm:pt modelId="{B07A4DE0-A2EE-48F2-89B2-D0CFB6888364}" type="pres">
      <dgm:prSet presAssocID="{28E5F696-0135-445B-A947-73B32E074504}" presName="sibTrans" presStyleLbl="sibTrans1D1" presStyleIdx="3" presStyleCnt="8"/>
      <dgm:spPr/>
    </dgm:pt>
    <dgm:pt modelId="{F24FCFCA-C95D-40C7-A93E-D7BBF0500B8B}" type="pres">
      <dgm:prSet presAssocID="{28E5F696-0135-445B-A947-73B32E074504}" presName="connectorText" presStyleLbl="sibTrans1D1" presStyleIdx="3" presStyleCnt="8"/>
      <dgm:spPr/>
    </dgm:pt>
    <dgm:pt modelId="{F65D01AF-D8B5-4B16-94B8-BDC81838565D}" type="pres">
      <dgm:prSet presAssocID="{884B6B0D-C53D-4403-A6D2-EA23C1F0DD60}" presName="node" presStyleLbl="node1" presStyleIdx="4" presStyleCnt="9">
        <dgm:presLayoutVars>
          <dgm:bulletEnabled val="1"/>
        </dgm:presLayoutVars>
      </dgm:prSet>
      <dgm:spPr/>
    </dgm:pt>
    <dgm:pt modelId="{CBAE8EC4-C629-4748-96E0-95035380BF07}" type="pres">
      <dgm:prSet presAssocID="{09B590ED-04ED-474F-BBFE-27845B5E6AA4}" presName="sibTrans" presStyleLbl="sibTrans1D1" presStyleIdx="4" presStyleCnt="8"/>
      <dgm:spPr/>
    </dgm:pt>
    <dgm:pt modelId="{1F2B405F-84E2-4540-B1F7-245122FF6BE2}" type="pres">
      <dgm:prSet presAssocID="{09B590ED-04ED-474F-BBFE-27845B5E6AA4}" presName="connectorText" presStyleLbl="sibTrans1D1" presStyleIdx="4" presStyleCnt="8"/>
      <dgm:spPr/>
    </dgm:pt>
    <dgm:pt modelId="{F0196C0B-D495-4DBC-B3D5-D5D51BDBBE41}" type="pres">
      <dgm:prSet presAssocID="{F7B6313B-A227-4C8A-B1A5-4F2B3BFD1989}" presName="node" presStyleLbl="node1" presStyleIdx="5" presStyleCnt="9">
        <dgm:presLayoutVars>
          <dgm:bulletEnabled val="1"/>
        </dgm:presLayoutVars>
      </dgm:prSet>
      <dgm:spPr/>
    </dgm:pt>
    <dgm:pt modelId="{9C8575B4-4BEB-4EC7-B40A-42FC4573E08B}" type="pres">
      <dgm:prSet presAssocID="{A7AD2B97-862A-495C-92F5-62846E931819}" presName="sibTrans" presStyleLbl="sibTrans1D1" presStyleIdx="5" presStyleCnt="8"/>
      <dgm:spPr/>
    </dgm:pt>
    <dgm:pt modelId="{A3DDF3E6-57B6-4218-BB50-5A0C517DFCED}" type="pres">
      <dgm:prSet presAssocID="{A7AD2B97-862A-495C-92F5-62846E931819}" presName="connectorText" presStyleLbl="sibTrans1D1" presStyleIdx="5" presStyleCnt="8"/>
      <dgm:spPr/>
    </dgm:pt>
    <dgm:pt modelId="{687B6032-9BBB-49A1-B7C5-988B14C27DF1}" type="pres">
      <dgm:prSet presAssocID="{CC944CE7-958F-4E6D-B1B9-E5A50B389E08}" presName="node" presStyleLbl="node1" presStyleIdx="6" presStyleCnt="9">
        <dgm:presLayoutVars>
          <dgm:bulletEnabled val="1"/>
        </dgm:presLayoutVars>
      </dgm:prSet>
      <dgm:spPr/>
    </dgm:pt>
    <dgm:pt modelId="{C99066CE-1626-4C12-94F6-C679A869BAA3}" type="pres">
      <dgm:prSet presAssocID="{6B43A71C-25ED-4D19-B8E8-BF743A933DA9}" presName="sibTrans" presStyleLbl="sibTrans1D1" presStyleIdx="6" presStyleCnt="8"/>
      <dgm:spPr/>
    </dgm:pt>
    <dgm:pt modelId="{5CB928FE-6C65-4C77-98B6-8453831B762A}" type="pres">
      <dgm:prSet presAssocID="{6B43A71C-25ED-4D19-B8E8-BF743A933DA9}" presName="connectorText" presStyleLbl="sibTrans1D1" presStyleIdx="6" presStyleCnt="8"/>
      <dgm:spPr/>
    </dgm:pt>
    <dgm:pt modelId="{5A4FEAA3-FDB4-4C5D-A36F-C9203E7D88A9}" type="pres">
      <dgm:prSet presAssocID="{FD018FC6-5CA2-4D4E-B139-532739228D94}" presName="node" presStyleLbl="node1" presStyleIdx="7" presStyleCnt="9">
        <dgm:presLayoutVars>
          <dgm:bulletEnabled val="1"/>
        </dgm:presLayoutVars>
      </dgm:prSet>
      <dgm:spPr/>
    </dgm:pt>
    <dgm:pt modelId="{0E5F8317-DBEE-4C86-A6E3-E2756533082F}" type="pres">
      <dgm:prSet presAssocID="{3114D011-FB29-4EB2-9F53-769EC8C0ABAC}" presName="sibTrans" presStyleLbl="sibTrans1D1" presStyleIdx="7" presStyleCnt="8"/>
      <dgm:spPr/>
    </dgm:pt>
    <dgm:pt modelId="{4EDBA48D-06EF-4323-9749-9555547D14B7}" type="pres">
      <dgm:prSet presAssocID="{3114D011-FB29-4EB2-9F53-769EC8C0ABAC}" presName="connectorText" presStyleLbl="sibTrans1D1" presStyleIdx="7" presStyleCnt="8"/>
      <dgm:spPr/>
    </dgm:pt>
    <dgm:pt modelId="{62D0A235-F1E5-449D-8BF4-17E8C9BC12D7}" type="pres">
      <dgm:prSet presAssocID="{CE6146E8-988A-4AE0-A349-593DA6A846C3}" presName="node" presStyleLbl="node1" presStyleIdx="8" presStyleCnt="9">
        <dgm:presLayoutVars>
          <dgm:bulletEnabled val="1"/>
        </dgm:presLayoutVars>
      </dgm:prSet>
      <dgm:spPr/>
    </dgm:pt>
  </dgm:ptLst>
  <dgm:cxnLst>
    <dgm:cxn modelId="{6BE88216-1BA2-47FA-8E82-26951AAC9F93}" type="presOf" srcId="{73AF25E1-66C0-465C-BF92-EA88718CAC0E}" destId="{50717FA5-395B-4A70-AA98-29803175900F}" srcOrd="0" destOrd="0" presId="urn:microsoft.com/office/officeart/2016/7/layout/RepeatingBendingProcessNew"/>
    <dgm:cxn modelId="{1928DC16-4A6B-4AF1-BF61-48C38622D678}" type="presOf" srcId="{75BEA2E6-231B-45B2-B900-92DE9D84DA3E}" destId="{BC9A57BF-3B20-4395-9C47-5A20F88AA7DC}" srcOrd="0" destOrd="0" presId="urn:microsoft.com/office/officeart/2016/7/layout/RepeatingBendingProcessNew"/>
    <dgm:cxn modelId="{9F690B18-D328-4255-9D08-8B1B1A00F35D}" type="presOf" srcId="{09B590ED-04ED-474F-BBFE-27845B5E6AA4}" destId="{CBAE8EC4-C629-4748-96E0-95035380BF07}" srcOrd="0" destOrd="0" presId="urn:microsoft.com/office/officeart/2016/7/layout/RepeatingBendingProcessNew"/>
    <dgm:cxn modelId="{7001CB1F-23F8-41BC-B3D6-242A55A09B83}" type="presOf" srcId="{114A2BDF-EA42-4BB8-BD88-3FA6922B9B54}" destId="{FED65F05-C4A1-46CA-B0E4-23E14E84B64C}" srcOrd="0" destOrd="0" presId="urn:microsoft.com/office/officeart/2016/7/layout/RepeatingBendingProcessNew"/>
    <dgm:cxn modelId="{9A355D34-B6A8-4161-9072-55F3793F1B08}" type="presOf" srcId="{28E5F696-0135-445B-A947-73B32E074504}" destId="{B07A4DE0-A2EE-48F2-89B2-D0CFB6888364}" srcOrd="0" destOrd="0" presId="urn:microsoft.com/office/officeart/2016/7/layout/RepeatingBendingProcessNew"/>
    <dgm:cxn modelId="{02C8A640-0932-4A21-AF9C-3B9EF4CCCB0F}" type="presOf" srcId="{114A2BDF-EA42-4BB8-BD88-3FA6922B9B54}" destId="{A8A51971-91A2-4268-A834-EECD96E6B8D3}" srcOrd="1" destOrd="0" presId="urn:microsoft.com/office/officeart/2016/7/layout/RepeatingBendingProcessNew"/>
    <dgm:cxn modelId="{FFF3095C-A18D-4A3A-9877-A4033E584899}" srcId="{CA93CBAC-97E2-4F96-BADA-613CA002F84B}" destId="{F7B6313B-A227-4C8A-B1A5-4F2B3BFD1989}" srcOrd="5" destOrd="0" parTransId="{EA9FD34D-1ABC-42A1-983A-9F501E0CD8BC}" sibTransId="{A7AD2B97-862A-495C-92F5-62846E931819}"/>
    <dgm:cxn modelId="{41BC105C-EE60-49CC-BF71-B7CF4268025F}" type="presOf" srcId="{28E5F696-0135-445B-A947-73B32E074504}" destId="{F24FCFCA-C95D-40C7-A93E-D7BBF0500B8B}" srcOrd="1" destOrd="0" presId="urn:microsoft.com/office/officeart/2016/7/layout/RepeatingBendingProcessNew"/>
    <dgm:cxn modelId="{A214E941-DEBE-4AE5-A096-C60A175EC8D6}" type="presOf" srcId="{CC944CE7-958F-4E6D-B1B9-E5A50B389E08}" destId="{687B6032-9BBB-49A1-B7C5-988B14C27DF1}" srcOrd="0" destOrd="0" presId="urn:microsoft.com/office/officeart/2016/7/layout/RepeatingBendingProcessNew"/>
    <dgm:cxn modelId="{D1B86F44-545D-4B72-B06B-A4952D09B5F2}" type="presOf" srcId="{BE53D42D-3AE2-4665-9FE8-BB86CB17F2A8}" destId="{A2377E7F-14D3-4546-8E49-06EE94C83080}" srcOrd="1" destOrd="0" presId="urn:microsoft.com/office/officeart/2016/7/layout/RepeatingBendingProcessNew"/>
    <dgm:cxn modelId="{8FEA8D66-C965-4447-837E-3A2E77F689B3}" type="presOf" srcId="{884B6B0D-C53D-4403-A6D2-EA23C1F0DD60}" destId="{F65D01AF-D8B5-4B16-94B8-BDC81838565D}" srcOrd="0" destOrd="0" presId="urn:microsoft.com/office/officeart/2016/7/layout/RepeatingBendingProcessNew"/>
    <dgm:cxn modelId="{CA805947-07B3-4087-BC49-E0B6AA09021F}" type="presOf" srcId="{3114D011-FB29-4EB2-9F53-769EC8C0ABAC}" destId="{0E5F8317-DBEE-4C86-A6E3-E2756533082F}" srcOrd="0" destOrd="0" presId="urn:microsoft.com/office/officeart/2016/7/layout/RepeatingBendingProcessNew"/>
    <dgm:cxn modelId="{191E5F49-4A49-4830-ABBC-51E0775197BE}" type="presOf" srcId="{09B590ED-04ED-474F-BBFE-27845B5E6AA4}" destId="{1F2B405F-84E2-4540-B1F7-245122FF6BE2}" srcOrd="1" destOrd="0" presId="urn:microsoft.com/office/officeart/2016/7/layout/RepeatingBendingProcessNew"/>
    <dgm:cxn modelId="{A7345E4E-D020-4042-8C48-114FAC62F23F}" srcId="{CA93CBAC-97E2-4F96-BADA-613CA002F84B}" destId="{FD018FC6-5CA2-4D4E-B139-532739228D94}" srcOrd="7" destOrd="0" parTransId="{DAFA81E1-F369-40FC-9AB8-D8B5FC65FFE9}" sibTransId="{3114D011-FB29-4EB2-9F53-769EC8C0ABAC}"/>
    <dgm:cxn modelId="{8497F952-E7CF-4257-9B46-7B3845B12CFB}" srcId="{CA93CBAC-97E2-4F96-BADA-613CA002F84B}" destId="{CC944CE7-958F-4E6D-B1B9-E5A50B389E08}" srcOrd="6" destOrd="0" parTransId="{A50D7522-D4C5-4DD0-9EF5-89C13639D2B1}" sibTransId="{6B43A71C-25ED-4D19-B8E8-BF743A933DA9}"/>
    <dgm:cxn modelId="{78F04D79-A008-4B37-8EA2-D4BDBFA4467D}" type="presOf" srcId="{CA93CBAC-97E2-4F96-BADA-613CA002F84B}" destId="{AE3534C7-2873-4B21-A30E-2750DB2CF5CE}" srcOrd="0" destOrd="0" presId="urn:microsoft.com/office/officeart/2016/7/layout/RepeatingBendingProcessNew"/>
    <dgm:cxn modelId="{698F527A-00E6-40AE-AF85-90025892FED2}" type="presOf" srcId="{F7B6313B-A227-4C8A-B1A5-4F2B3BFD1989}" destId="{F0196C0B-D495-4DBC-B3D5-D5D51BDBBE41}" srcOrd="0" destOrd="0" presId="urn:microsoft.com/office/officeart/2016/7/layout/RepeatingBendingProcessNew"/>
    <dgm:cxn modelId="{E367FB7A-D0BC-4287-9827-242F32519C33}" type="presOf" srcId="{A7AD2B97-862A-495C-92F5-62846E931819}" destId="{A3DDF3E6-57B6-4218-BB50-5A0C517DFCED}" srcOrd="1" destOrd="0" presId="urn:microsoft.com/office/officeart/2016/7/layout/RepeatingBendingProcessNew"/>
    <dgm:cxn modelId="{BCC73B7B-B356-47AA-A8A2-6DB751A8978E}" srcId="{CA93CBAC-97E2-4F96-BADA-613CA002F84B}" destId="{5C8C71AF-0BD8-4C67-8DB6-C6C5B92FAB01}" srcOrd="3" destOrd="0" parTransId="{E731C37C-A806-4B30-A18B-F4C4EF208D36}" sibTransId="{28E5F696-0135-445B-A947-73B32E074504}"/>
    <dgm:cxn modelId="{510F1789-DD95-43A8-8AA0-24B2FCBDA28D}" type="presOf" srcId="{A7AD2B97-862A-495C-92F5-62846E931819}" destId="{9C8575B4-4BEB-4EC7-B40A-42FC4573E08B}" srcOrd="0" destOrd="0" presId="urn:microsoft.com/office/officeart/2016/7/layout/RepeatingBendingProcessNew"/>
    <dgm:cxn modelId="{A551528D-B4EA-4C56-9C14-490EC2125409}" srcId="{CA93CBAC-97E2-4F96-BADA-613CA002F84B}" destId="{2657A3EB-CF3D-451A-9525-4C550C1B2A8F}" srcOrd="0" destOrd="0" parTransId="{D9020560-3AE0-4770-BE46-50FB764E4E36}" sibTransId="{7ED1697F-B5CD-4CA2-8A9D-375BE69FE965}"/>
    <dgm:cxn modelId="{88264394-DA3B-486F-B2DE-C1DE6546C672}" type="presOf" srcId="{6B43A71C-25ED-4D19-B8E8-BF743A933DA9}" destId="{5CB928FE-6C65-4C77-98B6-8453831B762A}" srcOrd="1" destOrd="0" presId="urn:microsoft.com/office/officeart/2016/7/layout/RepeatingBendingProcessNew"/>
    <dgm:cxn modelId="{E11ED59B-CF8B-4945-A476-C0F97C5E882D}" type="presOf" srcId="{7ED1697F-B5CD-4CA2-8A9D-375BE69FE965}" destId="{FFE7E58B-3108-423F-B273-D78C33D39340}" srcOrd="1" destOrd="0" presId="urn:microsoft.com/office/officeart/2016/7/layout/RepeatingBendingProcessNew"/>
    <dgm:cxn modelId="{7949039C-4A67-4591-A325-A3BE0E007933}" type="presOf" srcId="{5C8C71AF-0BD8-4C67-8DB6-C6C5B92FAB01}" destId="{779EB508-BA82-4864-A4A8-2A2795BEE31F}" srcOrd="0" destOrd="0" presId="urn:microsoft.com/office/officeart/2016/7/layout/RepeatingBendingProcessNew"/>
    <dgm:cxn modelId="{28A048A4-F581-4944-84EC-7D8C903CBC8F}" srcId="{CA93CBAC-97E2-4F96-BADA-613CA002F84B}" destId="{73AF25E1-66C0-465C-BF92-EA88718CAC0E}" srcOrd="2" destOrd="0" parTransId="{717AF08D-77E7-486A-A0BF-E7F73ACE7931}" sibTransId="{114A2BDF-EA42-4BB8-BD88-3FA6922B9B54}"/>
    <dgm:cxn modelId="{817377B1-63AC-481F-9607-7BE36BB006C4}" srcId="{CA93CBAC-97E2-4F96-BADA-613CA002F84B}" destId="{75BEA2E6-231B-45B2-B900-92DE9D84DA3E}" srcOrd="1" destOrd="0" parTransId="{F47176A0-5D30-4F5B-BB99-0940D85CCA0A}" sibTransId="{BE53D42D-3AE2-4665-9FE8-BB86CB17F2A8}"/>
    <dgm:cxn modelId="{7E3203B9-269A-44CE-A323-2A39A8D47194}" type="presOf" srcId="{6B43A71C-25ED-4D19-B8E8-BF743A933DA9}" destId="{C99066CE-1626-4C12-94F6-C679A869BAA3}" srcOrd="0" destOrd="0" presId="urn:microsoft.com/office/officeart/2016/7/layout/RepeatingBendingProcessNew"/>
    <dgm:cxn modelId="{687B75C5-C644-4CC6-90CD-35667F8371E6}" type="presOf" srcId="{CE6146E8-988A-4AE0-A349-593DA6A846C3}" destId="{62D0A235-F1E5-449D-8BF4-17E8C9BC12D7}" srcOrd="0" destOrd="0" presId="urn:microsoft.com/office/officeart/2016/7/layout/RepeatingBendingProcessNew"/>
    <dgm:cxn modelId="{0806B3E0-D595-4035-8DEF-6C97185E4C78}" type="presOf" srcId="{7ED1697F-B5CD-4CA2-8A9D-375BE69FE965}" destId="{D646A10F-A116-458C-A6A3-33DA2C5B0229}" srcOrd="0" destOrd="0" presId="urn:microsoft.com/office/officeart/2016/7/layout/RepeatingBendingProcessNew"/>
    <dgm:cxn modelId="{BD002CE1-5D2D-4771-9A3C-FF9BC84FDCE8}" srcId="{CA93CBAC-97E2-4F96-BADA-613CA002F84B}" destId="{CE6146E8-988A-4AE0-A349-593DA6A846C3}" srcOrd="8" destOrd="0" parTransId="{D5597ABD-0676-4ACC-81F6-726FB47C2A4A}" sibTransId="{CBF66A49-F095-42D0-B77C-D209BDF1F8F5}"/>
    <dgm:cxn modelId="{4ED266E3-3BB6-47E5-9B5D-FDE53ABF030D}" type="presOf" srcId="{2657A3EB-CF3D-451A-9525-4C550C1B2A8F}" destId="{3854194C-F7D2-4609-B65A-F3B64353D1CA}" srcOrd="0" destOrd="0" presId="urn:microsoft.com/office/officeart/2016/7/layout/RepeatingBendingProcessNew"/>
    <dgm:cxn modelId="{EB2D99EE-3F5F-45B6-B449-D6C6A323C883}" type="presOf" srcId="{BE53D42D-3AE2-4665-9FE8-BB86CB17F2A8}" destId="{246BF54E-C51B-41A7-A158-46BDB86A4F21}" srcOrd="0" destOrd="0" presId="urn:microsoft.com/office/officeart/2016/7/layout/RepeatingBendingProcessNew"/>
    <dgm:cxn modelId="{3095F9EF-4B6F-4D3B-BEB0-588E102E731A}" type="presOf" srcId="{3114D011-FB29-4EB2-9F53-769EC8C0ABAC}" destId="{4EDBA48D-06EF-4323-9749-9555547D14B7}" srcOrd="1" destOrd="0" presId="urn:microsoft.com/office/officeart/2016/7/layout/RepeatingBendingProcessNew"/>
    <dgm:cxn modelId="{45F322F3-C864-4221-B845-ACAB518BD172}" type="presOf" srcId="{FD018FC6-5CA2-4D4E-B139-532739228D94}" destId="{5A4FEAA3-FDB4-4C5D-A36F-C9203E7D88A9}" srcOrd="0" destOrd="0" presId="urn:microsoft.com/office/officeart/2016/7/layout/RepeatingBendingProcessNew"/>
    <dgm:cxn modelId="{A4F9CDFB-C4E6-4A31-B9A0-69443EF5FBAF}" srcId="{CA93CBAC-97E2-4F96-BADA-613CA002F84B}" destId="{884B6B0D-C53D-4403-A6D2-EA23C1F0DD60}" srcOrd="4" destOrd="0" parTransId="{BE9DC505-0E52-4ED5-B849-7812808BB3BF}" sibTransId="{09B590ED-04ED-474F-BBFE-27845B5E6AA4}"/>
    <dgm:cxn modelId="{7EF237DB-710E-4094-BFD4-613FB3BD85A1}" type="presParOf" srcId="{AE3534C7-2873-4B21-A30E-2750DB2CF5CE}" destId="{3854194C-F7D2-4609-B65A-F3B64353D1CA}" srcOrd="0" destOrd="0" presId="urn:microsoft.com/office/officeart/2016/7/layout/RepeatingBendingProcessNew"/>
    <dgm:cxn modelId="{CF25F247-C5A2-4541-A724-DC9A1EA1243D}" type="presParOf" srcId="{AE3534C7-2873-4B21-A30E-2750DB2CF5CE}" destId="{D646A10F-A116-458C-A6A3-33DA2C5B0229}" srcOrd="1" destOrd="0" presId="urn:microsoft.com/office/officeart/2016/7/layout/RepeatingBendingProcessNew"/>
    <dgm:cxn modelId="{39AEFE62-9CF3-4CDB-94BB-E0AF7FBF70C0}" type="presParOf" srcId="{D646A10F-A116-458C-A6A3-33DA2C5B0229}" destId="{FFE7E58B-3108-423F-B273-D78C33D39340}" srcOrd="0" destOrd="0" presId="urn:microsoft.com/office/officeart/2016/7/layout/RepeatingBendingProcessNew"/>
    <dgm:cxn modelId="{B74D11B7-5E6E-4DBB-BB87-F3B36DA3AD8F}" type="presParOf" srcId="{AE3534C7-2873-4B21-A30E-2750DB2CF5CE}" destId="{BC9A57BF-3B20-4395-9C47-5A20F88AA7DC}" srcOrd="2" destOrd="0" presId="urn:microsoft.com/office/officeart/2016/7/layout/RepeatingBendingProcessNew"/>
    <dgm:cxn modelId="{397F8B0A-034B-4A0A-855D-A0D6769F90B6}" type="presParOf" srcId="{AE3534C7-2873-4B21-A30E-2750DB2CF5CE}" destId="{246BF54E-C51B-41A7-A158-46BDB86A4F21}" srcOrd="3" destOrd="0" presId="urn:microsoft.com/office/officeart/2016/7/layout/RepeatingBendingProcessNew"/>
    <dgm:cxn modelId="{CF4AB203-BEE1-4C15-BA78-40D6C34CD6CC}" type="presParOf" srcId="{246BF54E-C51B-41A7-A158-46BDB86A4F21}" destId="{A2377E7F-14D3-4546-8E49-06EE94C83080}" srcOrd="0" destOrd="0" presId="urn:microsoft.com/office/officeart/2016/7/layout/RepeatingBendingProcessNew"/>
    <dgm:cxn modelId="{929FCD67-99A3-47FC-90EE-42FB1B169ABA}" type="presParOf" srcId="{AE3534C7-2873-4B21-A30E-2750DB2CF5CE}" destId="{50717FA5-395B-4A70-AA98-29803175900F}" srcOrd="4" destOrd="0" presId="urn:microsoft.com/office/officeart/2016/7/layout/RepeatingBendingProcessNew"/>
    <dgm:cxn modelId="{67535DC3-EA29-450D-A549-CF846DA4662E}" type="presParOf" srcId="{AE3534C7-2873-4B21-A30E-2750DB2CF5CE}" destId="{FED65F05-C4A1-46CA-B0E4-23E14E84B64C}" srcOrd="5" destOrd="0" presId="urn:microsoft.com/office/officeart/2016/7/layout/RepeatingBendingProcessNew"/>
    <dgm:cxn modelId="{AA2C31C9-2F9D-4024-8C8F-0081818EDEE2}" type="presParOf" srcId="{FED65F05-C4A1-46CA-B0E4-23E14E84B64C}" destId="{A8A51971-91A2-4268-A834-EECD96E6B8D3}" srcOrd="0" destOrd="0" presId="urn:microsoft.com/office/officeart/2016/7/layout/RepeatingBendingProcessNew"/>
    <dgm:cxn modelId="{89824141-CD82-45EF-BFC5-52FCF46CC90E}" type="presParOf" srcId="{AE3534C7-2873-4B21-A30E-2750DB2CF5CE}" destId="{779EB508-BA82-4864-A4A8-2A2795BEE31F}" srcOrd="6" destOrd="0" presId="urn:microsoft.com/office/officeart/2016/7/layout/RepeatingBendingProcessNew"/>
    <dgm:cxn modelId="{E1A2CEBB-EB17-4CB9-9CAB-BA8F6D4151F3}" type="presParOf" srcId="{AE3534C7-2873-4B21-A30E-2750DB2CF5CE}" destId="{B07A4DE0-A2EE-48F2-89B2-D0CFB6888364}" srcOrd="7" destOrd="0" presId="urn:microsoft.com/office/officeart/2016/7/layout/RepeatingBendingProcessNew"/>
    <dgm:cxn modelId="{6D167F08-122E-41D5-A27D-6F407B490BF8}" type="presParOf" srcId="{B07A4DE0-A2EE-48F2-89B2-D0CFB6888364}" destId="{F24FCFCA-C95D-40C7-A93E-D7BBF0500B8B}" srcOrd="0" destOrd="0" presId="urn:microsoft.com/office/officeart/2016/7/layout/RepeatingBendingProcessNew"/>
    <dgm:cxn modelId="{2A49D906-9355-4E06-BB38-D54690A0C5B4}" type="presParOf" srcId="{AE3534C7-2873-4B21-A30E-2750DB2CF5CE}" destId="{F65D01AF-D8B5-4B16-94B8-BDC81838565D}" srcOrd="8" destOrd="0" presId="urn:microsoft.com/office/officeart/2016/7/layout/RepeatingBendingProcessNew"/>
    <dgm:cxn modelId="{C95A3AF9-613C-4125-AF5E-59928C029902}" type="presParOf" srcId="{AE3534C7-2873-4B21-A30E-2750DB2CF5CE}" destId="{CBAE8EC4-C629-4748-96E0-95035380BF07}" srcOrd="9" destOrd="0" presId="urn:microsoft.com/office/officeart/2016/7/layout/RepeatingBendingProcessNew"/>
    <dgm:cxn modelId="{C91ABC49-AF37-4996-AE2F-58B7C45A38DD}" type="presParOf" srcId="{CBAE8EC4-C629-4748-96E0-95035380BF07}" destId="{1F2B405F-84E2-4540-B1F7-245122FF6BE2}" srcOrd="0" destOrd="0" presId="urn:microsoft.com/office/officeart/2016/7/layout/RepeatingBendingProcessNew"/>
    <dgm:cxn modelId="{2FBB97ED-3527-4030-ABB2-061B724E24C5}" type="presParOf" srcId="{AE3534C7-2873-4B21-A30E-2750DB2CF5CE}" destId="{F0196C0B-D495-4DBC-B3D5-D5D51BDBBE41}" srcOrd="10" destOrd="0" presId="urn:microsoft.com/office/officeart/2016/7/layout/RepeatingBendingProcessNew"/>
    <dgm:cxn modelId="{74B0BFEA-B394-493E-867C-DE298A8BD78D}" type="presParOf" srcId="{AE3534C7-2873-4B21-A30E-2750DB2CF5CE}" destId="{9C8575B4-4BEB-4EC7-B40A-42FC4573E08B}" srcOrd="11" destOrd="0" presId="urn:microsoft.com/office/officeart/2016/7/layout/RepeatingBendingProcessNew"/>
    <dgm:cxn modelId="{A360B6C8-6A43-4DB3-9772-66A3FED82C76}" type="presParOf" srcId="{9C8575B4-4BEB-4EC7-B40A-42FC4573E08B}" destId="{A3DDF3E6-57B6-4218-BB50-5A0C517DFCED}" srcOrd="0" destOrd="0" presId="urn:microsoft.com/office/officeart/2016/7/layout/RepeatingBendingProcessNew"/>
    <dgm:cxn modelId="{E82A844D-E34B-4DA4-8867-0BBA4AF96FAF}" type="presParOf" srcId="{AE3534C7-2873-4B21-A30E-2750DB2CF5CE}" destId="{687B6032-9BBB-49A1-B7C5-988B14C27DF1}" srcOrd="12" destOrd="0" presId="urn:microsoft.com/office/officeart/2016/7/layout/RepeatingBendingProcessNew"/>
    <dgm:cxn modelId="{AD391A1E-E6A8-43D1-96F8-FDE75673B80A}" type="presParOf" srcId="{AE3534C7-2873-4B21-A30E-2750DB2CF5CE}" destId="{C99066CE-1626-4C12-94F6-C679A869BAA3}" srcOrd="13" destOrd="0" presId="urn:microsoft.com/office/officeart/2016/7/layout/RepeatingBendingProcessNew"/>
    <dgm:cxn modelId="{818FDEF6-EBB1-4C93-93FB-C48B9B2BA107}" type="presParOf" srcId="{C99066CE-1626-4C12-94F6-C679A869BAA3}" destId="{5CB928FE-6C65-4C77-98B6-8453831B762A}" srcOrd="0" destOrd="0" presId="urn:microsoft.com/office/officeart/2016/7/layout/RepeatingBendingProcessNew"/>
    <dgm:cxn modelId="{01062C60-1C64-4E63-9E30-8FC5D60A96A4}" type="presParOf" srcId="{AE3534C7-2873-4B21-A30E-2750DB2CF5CE}" destId="{5A4FEAA3-FDB4-4C5D-A36F-C9203E7D88A9}" srcOrd="14" destOrd="0" presId="urn:microsoft.com/office/officeart/2016/7/layout/RepeatingBendingProcessNew"/>
    <dgm:cxn modelId="{B6BAC751-020D-410D-AF6F-842DBD231109}" type="presParOf" srcId="{AE3534C7-2873-4B21-A30E-2750DB2CF5CE}" destId="{0E5F8317-DBEE-4C86-A6E3-E2756533082F}" srcOrd="15" destOrd="0" presId="urn:microsoft.com/office/officeart/2016/7/layout/RepeatingBendingProcessNew"/>
    <dgm:cxn modelId="{F2871F95-346B-492E-8EEA-51ADF0440038}" type="presParOf" srcId="{0E5F8317-DBEE-4C86-A6E3-E2756533082F}" destId="{4EDBA48D-06EF-4323-9749-9555547D14B7}" srcOrd="0" destOrd="0" presId="urn:microsoft.com/office/officeart/2016/7/layout/RepeatingBendingProcessNew"/>
    <dgm:cxn modelId="{889CE063-0943-4678-97CF-476F453B62FC}" type="presParOf" srcId="{AE3534C7-2873-4B21-A30E-2750DB2CF5CE}" destId="{62D0A235-F1E5-449D-8BF4-17E8C9BC12D7}" srcOrd="1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EA8523-AFB2-4865-B9F5-EB7504E251CC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F06B0CE-79D2-4D29-BBF4-489E00BDD067}">
      <dgm:prSet/>
      <dgm:spPr/>
      <dgm:t>
        <a:bodyPr/>
        <a:lstStyle/>
        <a:p>
          <a:r>
            <a:rPr lang="nb-NO"/>
            <a:t>Mat og helse</a:t>
          </a:r>
          <a:endParaRPr lang="en-US"/>
        </a:p>
      </dgm:t>
    </dgm:pt>
    <dgm:pt modelId="{9B9BF530-D17B-4B4F-8BF7-3923BA4E6F48}" type="parTrans" cxnId="{DBD9E6E7-4D49-4472-AD0F-06B5BB2E8666}">
      <dgm:prSet/>
      <dgm:spPr/>
      <dgm:t>
        <a:bodyPr/>
        <a:lstStyle/>
        <a:p>
          <a:endParaRPr lang="en-US"/>
        </a:p>
      </dgm:t>
    </dgm:pt>
    <dgm:pt modelId="{45753D6C-0B5F-4D72-B451-BDE3CAA75789}" type="sibTrans" cxnId="{DBD9E6E7-4D49-4472-AD0F-06B5BB2E8666}">
      <dgm:prSet/>
      <dgm:spPr/>
      <dgm:t>
        <a:bodyPr/>
        <a:lstStyle/>
        <a:p>
          <a:endParaRPr lang="en-US"/>
        </a:p>
      </dgm:t>
    </dgm:pt>
    <dgm:pt modelId="{9A76FE03-1E87-4F7A-86FD-00E0137482A6}">
      <dgm:prSet/>
      <dgm:spPr/>
      <dgm:t>
        <a:bodyPr/>
        <a:lstStyle/>
        <a:p>
          <a:r>
            <a:rPr lang="nb-NO"/>
            <a:t>Valgfag </a:t>
          </a:r>
          <a:endParaRPr lang="en-US"/>
        </a:p>
      </dgm:t>
    </dgm:pt>
    <dgm:pt modelId="{1F2F4AD6-757C-40B4-993F-F4EA28F7E60B}" type="parTrans" cxnId="{1391DCFC-FCDC-4AD6-9216-590E30271164}">
      <dgm:prSet/>
      <dgm:spPr/>
      <dgm:t>
        <a:bodyPr/>
        <a:lstStyle/>
        <a:p>
          <a:endParaRPr lang="en-US"/>
        </a:p>
      </dgm:t>
    </dgm:pt>
    <dgm:pt modelId="{8DF0887D-9C5A-499D-9104-0644B92E8A3F}" type="sibTrans" cxnId="{1391DCFC-FCDC-4AD6-9216-590E30271164}">
      <dgm:prSet/>
      <dgm:spPr/>
      <dgm:t>
        <a:bodyPr/>
        <a:lstStyle/>
        <a:p>
          <a:endParaRPr lang="en-US"/>
        </a:p>
      </dgm:t>
    </dgm:pt>
    <dgm:pt modelId="{66141018-63A3-453D-9268-5CEA20F4CF21}">
      <dgm:prSet/>
      <dgm:spPr/>
      <dgm:t>
        <a:bodyPr/>
        <a:lstStyle/>
        <a:p>
          <a:r>
            <a:rPr lang="nb-NO"/>
            <a:t>Musikk </a:t>
          </a:r>
          <a:endParaRPr lang="en-US"/>
        </a:p>
      </dgm:t>
    </dgm:pt>
    <dgm:pt modelId="{2088F629-EDAD-438C-AE72-567327840527}" type="parTrans" cxnId="{C851316A-71C8-4FBB-B058-4B30BABFC061}">
      <dgm:prSet/>
      <dgm:spPr/>
      <dgm:t>
        <a:bodyPr/>
        <a:lstStyle/>
        <a:p>
          <a:endParaRPr lang="en-US"/>
        </a:p>
      </dgm:t>
    </dgm:pt>
    <dgm:pt modelId="{7A8DA529-689C-4E38-B9F0-01F6DCB9D4F1}" type="sibTrans" cxnId="{C851316A-71C8-4FBB-B058-4B30BABFC061}">
      <dgm:prSet/>
      <dgm:spPr/>
      <dgm:t>
        <a:bodyPr/>
        <a:lstStyle/>
        <a:p>
          <a:endParaRPr lang="en-US"/>
        </a:p>
      </dgm:t>
    </dgm:pt>
    <dgm:pt modelId="{B02EB158-1917-40F9-8842-7C7C5CC4D48A}" type="pres">
      <dgm:prSet presAssocID="{6AEA8523-AFB2-4865-B9F5-EB7504E251CC}" presName="linear" presStyleCnt="0">
        <dgm:presLayoutVars>
          <dgm:dir/>
          <dgm:animLvl val="lvl"/>
          <dgm:resizeHandles val="exact"/>
        </dgm:presLayoutVars>
      </dgm:prSet>
      <dgm:spPr/>
    </dgm:pt>
    <dgm:pt modelId="{0FD17364-DD19-4B4F-AAD6-4C81B0DB2BBF}" type="pres">
      <dgm:prSet presAssocID="{EF06B0CE-79D2-4D29-BBF4-489E00BDD067}" presName="parentLin" presStyleCnt="0"/>
      <dgm:spPr/>
    </dgm:pt>
    <dgm:pt modelId="{A357CB61-22AE-4E59-9B0D-DEE6F919CD87}" type="pres">
      <dgm:prSet presAssocID="{EF06B0CE-79D2-4D29-BBF4-489E00BDD067}" presName="parentLeftMargin" presStyleLbl="node1" presStyleIdx="0" presStyleCnt="3"/>
      <dgm:spPr/>
    </dgm:pt>
    <dgm:pt modelId="{85BB2CB4-D4A4-43DA-8726-FEBD471B26C2}" type="pres">
      <dgm:prSet presAssocID="{EF06B0CE-79D2-4D29-BBF4-489E00BDD06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ADCE878-5B11-426E-B3C7-04FDE6FE1A89}" type="pres">
      <dgm:prSet presAssocID="{EF06B0CE-79D2-4D29-BBF4-489E00BDD067}" presName="negativeSpace" presStyleCnt="0"/>
      <dgm:spPr/>
    </dgm:pt>
    <dgm:pt modelId="{472BA805-C2A9-4CAC-9427-545B5425B875}" type="pres">
      <dgm:prSet presAssocID="{EF06B0CE-79D2-4D29-BBF4-489E00BDD067}" presName="childText" presStyleLbl="conFgAcc1" presStyleIdx="0" presStyleCnt="3">
        <dgm:presLayoutVars>
          <dgm:bulletEnabled val="1"/>
        </dgm:presLayoutVars>
      </dgm:prSet>
      <dgm:spPr/>
    </dgm:pt>
    <dgm:pt modelId="{3FC462AF-5C80-4F64-817A-FE952B1BF587}" type="pres">
      <dgm:prSet presAssocID="{45753D6C-0B5F-4D72-B451-BDE3CAA75789}" presName="spaceBetweenRectangles" presStyleCnt="0"/>
      <dgm:spPr/>
    </dgm:pt>
    <dgm:pt modelId="{13B9B431-9F33-426B-BD39-9419C2FE1282}" type="pres">
      <dgm:prSet presAssocID="{9A76FE03-1E87-4F7A-86FD-00E0137482A6}" presName="parentLin" presStyleCnt="0"/>
      <dgm:spPr/>
    </dgm:pt>
    <dgm:pt modelId="{A22CB430-8490-4286-9913-3046AF41201F}" type="pres">
      <dgm:prSet presAssocID="{9A76FE03-1E87-4F7A-86FD-00E0137482A6}" presName="parentLeftMargin" presStyleLbl="node1" presStyleIdx="0" presStyleCnt="3"/>
      <dgm:spPr/>
    </dgm:pt>
    <dgm:pt modelId="{20CCB3EF-CB08-4377-B0F0-B702241B50DE}" type="pres">
      <dgm:prSet presAssocID="{9A76FE03-1E87-4F7A-86FD-00E0137482A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86F558D-DF48-4154-87E9-A0C32B40983B}" type="pres">
      <dgm:prSet presAssocID="{9A76FE03-1E87-4F7A-86FD-00E0137482A6}" presName="negativeSpace" presStyleCnt="0"/>
      <dgm:spPr/>
    </dgm:pt>
    <dgm:pt modelId="{07C8784F-30A8-4D3A-8BF2-B28715BD53E4}" type="pres">
      <dgm:prSet presAssocID="{9A76FE03-1E87-4F7A-86FD-00E0137482A6}" presName="childText" presStyleLbl="conFgAcc1" presStyleIdx="1" presStyleCnt="3">
        <dgm:presLayoutVars>
          <dgm:bulletEnabled val="1"/>
        </dgm:presLayoutVars>
      </dgm:prSet>
      <dgm:spPr/>
    </dgm:pt>
    <dgm:pt modelId="{1D8F1AAC-0F38-40CF-BBAB-19D77B2489EF}" type="pres">
      <dgm:prSet presAssocID="{8DF0887D-9C5A-499D-9104-0644B92E8A3F}" presName="spaceBetweenRectangles" presStyleCnt="0"/>
      <dgm:spPr/>
    </dgm:pt>
    <dgm:pt modelId="{99E98F6D-7E41-4671-8FB6-FD3C75C4B332}" type="pres">
      <dgm:prSet presAssocID="{66141018-63A3-453D-9268-5CEA20F4CF21}" presName="parentLin" presStyleCnt="0"/>
      <dgm:spPr/>
    </dgm:pt>
    <dgm:pt modelId="{44533BF3-A7CE-4077-A216-F16E5698C30E}" type="pres">
      <dgm:prSet presAssocID="{66141018-63A3-453D-9268-5CEA20F4CF21}" presName="parentLeftMargin" presStyleLbl="node1" presStyleIdx="1" presStyleCnt="3"/>
      <dgm:spPr/>
    </dgm:pt>
    <dgm:pt modelId="{AADE9398-2DAC-40E1-B646-52F8480F4F59}" type="pres">
      <dgm:prSet presAssocID="{66141018-63A3-453D-9268-5CEA20F4CF2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DB909E9-D87C-4A0B-AE88-D701005D8AFD}" type="pres">
      <dgm:prSet presAssocID="{66141018-63A3-453D-9268-5CEA20F4CF21}" presName="negativeSpace" presStyleCnt="0"/>
      <dgm:spPr/>
    </dgm:pt>
    <dgm:pt modelId="{A92C1B7F-0C43-43F1-A0B4-6B02DA9B897E}" type="pres">
      <dgm:prSet presAssocID="{66141018-63A3-453D-9268-5CEA20F4CF2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2615B00-1AAD-4FB3-83E4-0C9BFF420CF1}" type="presOf" srcId="{6AEA8523-AFB2-4865-B9F5-EB7504E251CC}" destId="{B02EB158-1917-40F9-8842-7C7C5CC4D48A}" srcOrd="0" destOrd="0" presId="urn:microsoft.com/office/officeart/2005/8/layout/list1"/>
    <dgm:cxn modelId="{2D6EA121-5D12-47EF-A4E2-52A54A8EBC0B}" type="presOf" srcId="{EF06B0CE-79D2-4D29-BBF4-489E00BDD067}" destId="{A357CB61-22AE-4E59-9B0D-DEE6F919CD87}" srcOrd="0" destOrd="0" presId="urn:microsoft.com/office/officeart/2005/8/layout/list1"/>
    <dgm:cxn modelId="{B081C32E-925C-43F1-B416-E60B1AFEC22A}" type="presOf" srcId="{66141018-63A3-453D-9268-5CEA20F4CF21}" destId="{AADE9398-2DAC-40E1-B646-52F8480F4F59}" srcOrd="1" destOrd="0" presId="urn:microsoft.com/office/officeart/2005/8/layout/list1"/>
    <dgm:cxn modelId="{C5934247-C407-46BA-850B-F7BFB84F4C1E}" type="presOf" srcId="{EF06B0CE-79D2-4D29-BBF4-489E00BDD067}" destId="{85BB2CB4-D4A4-43DA-8726-FEBD471B26C2}" srcOrd="1" destOrd="0" presId="urn:microsoft.com/office/officeart/2005/8/layout/list1"/>
    <dgm:cxn modelId="{C851316A-71C8-4FBB-B058-4B30BABFC061}" srcId="{6AEA8523-AFB2-4865-B9F5-EB7504E251CC}" destId="{66141018-63A3-453D-9268-5CEA20F4CF21}" srcOrd="2" destOrd="0" parTransId="{2088F629-EDAD-438C-AE72-567327840527}" sibTransId="{7A8DA529-689C-4E38-B9F0-01F6DCB9D4F1}"/>
    <dgm:cxn modelId="{6336BF7A-9EDB-4C46-BB74-88B3DB866703}" type="presOf" srcId="{9A76FE03-1E87-4F7A-86FD-00E0137482A6}" destId="{A22CB430-8490-4286-9913-3046AF41201F}" srcOrd="0" destOrd="0" presId="urn:microsoft.com/office/officeart/2005/8/layout/list1"/>
    <dgm:cxn modelId="{F0607FB3-0F1B-40D6-813A-96670CE74E75}" type="presOf" srcId="{66141018-63A3-453D-9268-5CEA20F4CF21}" destId="{44533BF3-A7CE-4077-A216-F16E5698C30E}" srcOrd="0" destOrd="0" presId="urn:microsoft.com/office/officeart/2005/8/layout/list1"/>
    <dgm:cxn modelId="{3C4E77D2-06CA-46F6-BE98-2C42D69C8549}" type="presOf" srcId="{9A76FE03-1E87-4F7A-86FD-00E0137482A6}" destId="{20CCB3EF-CB08-4377-B0F0-B702241B50DE}" srcOrd="1" destOrd="0" presId="urn:microsoft.com/office/officeart/2005/8/layout/list1"/>
    <dgm:cxn modelId="{DBD9E6E7-4D49-4472-AD0F-06B5BB2E8666}" srcId="{6AEA8523-AFB2-4865-B9F5-EB7504E251CC}" destId="{EF06B0CE-79D2-4D29-BBF4-489E00BDD067}" srcOrd="0" destOrd="0" parTransId="{9B9BF530-D17B-4B4F-8BF7-3923BA4E6F48}" sibTransId="{45753D6C-0B5F-4D72-B451-BDE3CAA75789}"/>
    <dgm:cxn modelId="{1391DCFC-FCDC-4AD6-9216-590E30271164}" srcId="{6AEA8523-AFB2-4865-B9F5-EB7504E251CC}" destId="{9A76FE03-1E87-4F7A-86FD-00E0137482A6}" srcOrd="1" destOrd="0" parTransId="{1F2F4AD6-757C-40B4-993F-F4EA28F7E60B}" sibTransId="{8DF0887D-9C5A-499D-9104-0644B92E8A3F}"/>
    <dgm:cxn modelId="{AD5FCB3B-2995-42AB-AB5F-9DE32EF1137B}" type="presParOf" srcId="{B02EB158-1917-40F9-8842-7C7C5CC4D48A}" destId="{0FD17364-DD19-4B4F-AAD6-4C81B0DB2BBF}" srcOrd="0" destOrd="0" presId="urn:microsoft.com/office/officeart/2005/8/layout/list1"/>
    <dgm:cxn modelId="{C5B0C1A4-D6AE-4D2E-8764-03A707CB686C}" type="presParOf" srcId="{0FD17364-DD19-4B4F-AAD6-4C81B0DB2BBF}" destId="{A357CB61-22AE-4E59-9B0D-DEE6F919CD87}" srcOrd="0" destOrd="0" presId="urn:microsoft.com/office/officeart/2005/8/layout/list1"/>
    <dgm:cxn modelId="{2E19B0C3-4F82-4096-9BF0-956C5241879E}" type="presParOf" srcId="{0FD17364-DD19-4B4F-AAD6-4C81B0DB2BBF}" destId="{85BB2CB4-D4A4-43DA-8726-FEBD471B26C2}" srcOrd="1" destOrd="0" presId="urn:microsoft.com/office/officeart/2005/8/layout/list1"/>
    <dgm:cxn modelId="{17012B04-4329-4319-8803-7CFC69E92BF3}" type="presParOf" srcId="{B02EB158-1917-40F9-8842-7C7C5CC4D48A}" destId="{CADCE878-5B11-426E-B3C7-04FDE6FE1A89}" srcOrd="1" destOrd="0" presId="urn:microsoft.com/office/officeart/2005/8/layout/list1"/>
    <dgm:cxn modelId="{471654FD-DE93-4A93-97BC-31C71E83FA8D}" type="presParOf" srcId="{B02EB158-1917-40F9-8842-7C7C5CC4D48A}" destId="{472BA805-C2A9-4CAC-9427-545B5425B875}" srcOrd="2" destOrd="0" presId="urn:microsoft.com/office/officeart/2005/8/layout/list1"/>
    <dgm:cxn modelId="{134C6A50-66FE-47B4-9AF0-8744AC2290B0}" type="presParOf" srcId="{B02EB158-1917-40F9-8842-7C7C5CC4D48A}" destId="{3FC462AF-5C80-4F64-817A-FE952B1BF587}" srcOrd="3" destOrd="0" presId="urn:microsoft.com/office/officeart/2005/8/layout/list1"/>
    <dgm:cxn modelId="{3D95A4FF-AB55-412D-AAFB-5D0DB1C6EC4E}" type="presParOf" srcId="{B02EB158-1917-40F9-8842-7C7C5CC4D48A}" destId="{13B9B431-9F33-426B-BD39-9419C2FE1282}" srcOrd="4" destOrd="0" presId="urn:microsoft.com/office/officeart/2005/8/layout/list1"/>
    <dgm:cxn modelId="{19E6A66B-D3F8-44FB-B23B-3AAA3AA9C027}" type="presParOf" srcId="{13B9B431-9F33-426B-BD39-9419C2FE1282}" destId="{A22CB430-8490-4286-9913-3046AF41201F}" srcOrd="0" destOrd="0" presId="urn:microsoft.com/office/officeart/2005/8/layout/list1"/>
    <dgm:cxn modelId="{7561EC31-1081-4C45-8D9B-5BE794D24F60}" type="presParOf" srcId="{13B9B431-9F33-426B-BD39-9419C2FE1282}" destId="{20CCB3EF-CB08-4377-B0F0-B702241B50DE}" srcOrd="1" destOrd="0" presId="urn:microsoft.com/office/officeart/2005/8/layout/list1"/>
    <dgm:cxn modelId="{363B595D-F504-4C7D-B9CD-212988E83C11}" type="presParOf" srcId="{B02EB158-1917-40F9-8842-7C7C5CC4D48A}" destId="{786F558D-DF48-4154-87E9-A0C32B40983B}" srcOrd="5" destOrd="0" presId="urn:microsoft.com/office/officeart/2005/8/layout/list1"/>
    <dgm:cxn modelId="{EA774E62-0A44-455D-9958-6833E99CB7FB}" type="presParOf" srcId="{B02EB158-1917-40F9-8842-7C7C5CC4D48A}" destId="{07C8784F-30A8-4D3A-8BF2-B28715BD53E4}" srcOrd="6" destOrd="0" presId="urn:microsoft.com/office/officeart/2005/8/layout/list1"/>
    <dgm:cxn modelId="{F3D52917-5FDD-48EA-88E1-303BF4C4BC2A}" type="presParOf" srcId="{B02EB158-1917-40F9-8842-7C7C5CC4D48A}" destId="{1D8F1AAC-0F38-40CF-BBAB-19D77B2489EF}" srcOrd="7" destOrd="0" presId="urn:microsoft.com/office/officeart/2005/8/layout/list1"/>
    <dgm:cxn modelId="{4B93B779-E8D6-4E6E-963E-424022FF607D}" type="presParOf" srcId="{B02EB158-1917-40F9-8842-7C7C5CC4D48A}" destId="{99E98F6D-7E41-4671-8FB6-FD3C75C4B332}" srcOrd="8" destOrd="0" presId="urn:microsoft.com/office/officeart/2005/8/layout/list1"/>
    <dgm:cxn modelId="{16B77D57-D54F-454D-A23D-456FE2800B7A}" type="presParOf" srcId="{99E98F6D-7E41-4671-8FB6-FD3C75C4B332}" destId="{44533BF3-A7CE-4077-A216-F16E5698C30E}" srcOrd="0" destOrd="0" presId="urn:microsoft.com/office/officeart/2005/8/layout/list1"/>
    <dgm:cxn modelId="{FB55DF94-48C3-4FD9-9980-FA597B35AFD0}" type="presParOf" srcId="{99E98F6D-7E41-4671-8FB6-FD3C75C4B332}" destId="{AADE9398-2DAC-40E1-B646-52F8480F4F59}" srcOrd="1" destOrd="0" presId="urn:microsoft.com/office/officeart/2005/8/layout/list1"/>
    <dgm:cxn modelId="{79E49BFF-E686-4316-A5AD-2F2CBB1E6F8A}" type="presParOf" srcId="{B02EB158-1917-40F9-8842-7C7C5CC4D48A}" destId="{CDB909E9-D87C-4A0B-AE88-D701005D8AFD}" srcOrd="9" destOrd="0" presId="urn:microsoft.com/office/officeart/2005/8/layout/list1"/>
    <dgm:cxn modelId="{B6A5A4D9-0DB0-45D1-AC71-0969AD560C7B}" type="presParOf" srcId="{B02EB158-1917-40F9-8842-7C7C5CC4D48A}" destId="{A92C1B7F-0C43-43F1-A0B4-6B02DA9B897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6A10F-A116-458C-A6A3-33DA2C5B0229}">
      <dsp:nvSpPr>
        <dsp:cNvPr id="0" name=""/>
        <dsp:cNvSpPr/>
      </dsp:nvSpPr>
      <dsp:spPr>
        <a:xfrm>
          <a:off x="2968203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475" y="555276"/>
        <a:ext cx="21323" cy="4264"/>
      </dsp:txXfrm>
    </dsp:sp>
    <dsp:sp modelId="{3854194C-F7D2-4609-B65A-F3B64353D1CA}">
      <dsp:nvSpPr>
        <dsp:cNvPr id="0" name=""/>
        <dsp:cNvSpPr/>
      </dsp:nvSpPr>
      <dsp:spPr>
        <a:xfrm>
          <a:off x="1115793" y="1146"/>
          <a:ext cx="1854209" cy="11125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Ingrid: Norsk, samfunnsfag, KRLE</a:t>
          </a:r>
          <a:endParaRPr lang="en-US" sz="1500" kern="1200"/>
        </a:p>
      </dsp:txBody>
      <dsp:txXfrm>
        <a:off x="1115793" y="1146"/>
        <a:ext cx="1854209" cy="1112525"/>
      </dsp:txXfrm>
    </dsp:sp>
    <dsp:sp modelId="{246BF54E-C51B-41A7-A158-46BDB86A4F21}">
      <dsp:nvSpPr>
        <dsp:cNvPr id="0" name=""/>
        <dsp:cNvSpPr/>
      </dsp:nvSpPr>
      <dsp:spPr>
        <a:xfrm>
          <a:off x="5248880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36152" y="555276"/>
        <a:ext cx="21323" cy="4264"/>
      </dsp:txXfrm>
    </dsp:sp>
    <dsp:sp modelId="{BC9A57BF-3B20-4395-9C47-5A20F88AA7DC}">
      <dsp:nvSpPr>
        <dsp:cNvPr id="0" name=""/>
        <dsp:cNvSpPr/>
      </dsp:nvSpPr>
      <dsp:spPr>
        <a:xfrm>
          <a:off x="3396471" y="1146"/>
          <a:ext cx="1854209" cy="11125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Silje: Matematikk</a:t>
          </a:r>
          <a:endParaRPr lang="en-US" sz="1500" kern="1200"/>
        </a:p>
      </dsp:txBody>
      <dsp:txXfrm>
        <a:off x="3396471" y="1146"/>
        <a:ext cx="1854209" cy="1112525"/>
      </dsp:txXfrm>
    </dsp:sp>
    <dsp:sp modelId="{FED65F05-C4A1-46CA-B0E4-23E14E84B64C}">
      <dsp:nvSpPr>
        <dsp:cNvPr id="0" name=""/>
        <dsp:cNvSpPr/>
      </dsp:nvSpPr>
      <dsp:spPr>
        <a:xfrm>
          <a:off x="7529557" y="511688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16830" y="555276"/>
        <a:ext cx="21323" cy="4264"/>
      </dsp:txXfrm>
    </dsp:sp>
    <dsp:sp modelId="{50717FA5-395B-4A70-AA98-29803175900F}">
      <dsp:nvSpPr>
        <dsp:cNvPr id="0" name=""/>
        <dsp:cNvSpPr/>
      </dsp:nvSpPr>
      <dsp:spPr>
        <a:xfrm>
          <a:off x="5677148" y="1146"/>
          <a:ext cx="1854209" cy="11125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Stine: Engelsk, arbeidslivsfag </a:t>
          </a:r>
          <a:endParaRPr lang="en-US" sz="1500" kern="1200"/>
        </a:p>
      </dsp:txBody>
      <dsp:txXfrm>
        <a:off x="5677148" y="1146"/>
        <a:ext cx="1854209" cy="1112525"/>
      </dsp:txXfrm>
    </dsp:sp>
    <dsp:sp modelId="{B07A4DE0-A2EE-48F2-89B2-D0CFB6888364}">
      <dsp:nvSpPr>
        <dsp:cNvPr id="0" name=""/>
        <dsp:cNvSpPr/>
      </dsp:nvSpPr>
      <dsp:spPr>
        <a:xfrm>
          <a:off x="2042898" y="1111871"/>
          <a:ext cx="6842032" cy="395868"/>
        </a:xfrm>
        <a:custGeom>
          <a:avLst/>
          <a:gdLst/>
          <a:ahLst/>
          <a:cxnLst/>
          <a:rect l="0" t="0" r="0" b="0"/>
          <a:pathLst>
            <a:path>
              <a:moveTo>
                <a:pt x="6842032" y="0"/>
              </a:moveTo>
              <a:lnTo>
                <a:pt x="6842032" y="215034"/>
              </a:lnTo>
              <a:lnTo>
                <a:pt x="0" y="215034"/>
              </a:lnTo>
              <a:lnTo>
                <a:pt x="0" y="3958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2531" y="1307673"/>
        <a:ext cx="342765" cy="4264"/>
      </dsp:txXfrm>
    </dsp:sp>
    <dsp:sp modelId="{779EB508-BA82-4864-A4A8-2A2795BEE31F}">
      <dsp:nvSpPr>
        <dsp:cNvPr id="0" name=""/>
        <dsp:cNvSpPr/>
      </dsp:nvSpPr>
      <dsp:spPr>
        <a:xfrm>
          <a:off x="7957825" y="1146"/>
          <a:ext cx="1854209" cy="111252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Gøran: KHV og musikk</a:t>
          </a:r>
          <a:endParaRPr lang="en-US" sz="1500" kern="1200"/>
        </a:p>
      </dsp:txBody>
      <dsp:txXfrm>
        <a:off x="7957825" y="1146"/>
        <a:ext cx="1854209" cy="1112525"/>
      </dsp:txXfrm>
    </dsp:sp>
    <dsp:sp modelId="{CBAE8EC4-C629-4748-96E0-95035380BF07}">
      <dsp:nvSpPr>
        <dsp:cNvPr id="0" name=""/>
        <dsp:cNvSpPr/>
      </dsp:nvSpPr>
      <dsp:spPr>
        <a:xfrm>
          <a:off x="2968203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475" y="2094270"/>
        <a:ext cx="21323" cy="4264"/>
      </dsp:txXfrm>
    </dsp:sp>
    <dsp:sp modelId="{F65D01AF-D8B5-4B16-94B8-BDC81838565D}">
      <dsp:nvSpPr>
        <dsp:cNvPr id="0" name=""/>
        <dsp:cNvSpPr/>
      </dsp:nvSpPr>
      <dsp:spPr>
        <a:xfrm>
          <a:off x="1115793" y="1540139"/>
          <a:ext cx="1854209" cy="111252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Linn: MOH og gym</a:t>
          </a:r>
          <a:endParaRPr lang="en-US" sz="1500" kern="1200"/>
        </a:p>
      </dsp:txBody>
      <dsp:txXfrm>
        <a:off x="1115793" y="1540139"/>
        <a:ext cx="1854209" cy="1112525"/>
      </dsp:txXfrm>
    </dsp:sp>
    <dsp:sp modelId="{9C8575B4-4BEB-4EC7-B40A-42FC4573E08B}">
      <dsp:nvSpPr>
        <dsp:cNvPr id="0" name=""/>
        <dsp:cNvSpPr/>
      </dsp:nvSpPr>
      <dsp:spPr>
        <a:xfrm>
          <a:off x="5248880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36152" y="2094270"/>
        <a:ext cx="21323" cy="4264"/>
      </dsp:txXfrm>
    </dsp:sp>
    <dsp:sp modelId="{F0196C0B-D495-4DBC-B3D5-D5D51BDBBE41}">
      <dsp:nvSpPr>
        <dsp:cNvPr id="0" name=""/>
        <dsp:cNvSpPr/>
      </dsp:nvSpPr>
      <dsp:spPr>
        <a:xfrm>
          <a:off x="3396471" y="1540139"/>
          <a:ext cx="1854209" cy="11125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Maria: Tysk</a:t>
          </a:r>
          <a:endParaRPr lang="en-US" sz="1500" kern="1200"/>
        </a:p>
      </dsp:txBody>
      <dsp:txXfrm>
        <a:off x="3396471" y="1540139"/>
        <a:ext cx="1854209" cy="1112525"/>
      </dsp:txXfrm>
    </dsp:sp>
    <dsp:sp modelId="{C99066CE-1626-4C12-94F6-C679A869BAA3}">
      <dsp:nvSpPr>
        <dsp:cNvPr id="0" name=""/>
        <dsp:cNvSpPr/>
      </dsp:nvSpPr>
      <dsp:spPr>
        <a:xfrm>
          <a:off x="7529557" y="2050682"/>
          <a:ext cx="3958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5868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16830" y="2094270"/>
        <a:ext cx="21323" cy="4264"/>
      </dsp:txXfrm>
    </dsp:sp>
    <dsp:sp modelId="{687B6032-9BBB-49A1-B7C5-988B14C27DF1}">
      <dsp:nvSpPr>
        <dsp:cNvPr id="0" name=""/>
        <dsp:cNvSpPr/>
      </dsp:nvSpPr>
      <dsp:spPr>
        <a:xfrm>
          <a:off x="5677148" y="1540139"/>
          <a:ext cx="1854209" cy="11125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Heidi: Naturfag</a:t>
          </a:r>
          <a:endParaRPr lang="en-US" sz="1500" kern="1200"/>
        </a:p>
      </dsp:txBody>
      <dsp:txXfrm>
        <a:off x="5677148" y="1540139"/>
        <a:ext cx="1854209" cy="1112525"/>
      </dsp:txXfrm>
    </dsp:sp>
    <dsp:sp modelId="{0E5F8317-DBEE-4C86-A6E3-E2756533082F}">
      <dsp:nvSpPr>
        <dsp:cNvPr id="0" name=""/>
        <dsp:cNvSpPr/>
      </dsp:nvSpPr>
      <dsp:spPr>
        <a:xfrm>
          <a:off x="2042898" y="2650865"/>
          <a:ext cx="6842032" cy="395868"/>
        </a:xfrm>
        <a:custGeom>
          <a:avLst/>
          <a:gdLst/>
          <a:ahLst/>
          <a:cxnLst/>
          <a:rect l="0" t="0" r="0" b="0"/>
          <a:pathLst>
            <a:path>
              <a:moveTo>
                <a:pt x="6842032" y="0"/>
              </a:moveTo>
              <a:lnTo>
                <a:pt x="6842032" y="215034"/>
              </a:lnTo>
              <a:lnTo>
                <a:pt x="0" y="215034"/>
              </a:lnTo>
              <a:lnTo>
                <a:pt x="0" y="3958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2531" y="2846667"/>
        <a:ext cx="342765" cy="4264"/>
      </dsp:txXfrm>
    </dsp:sp>
    <dsp:sp modelId="{5A4FEAA3-FDB4-4C5D-A36F-C9203E7D88A9}">
      <dsp:nvSpPr>
        <dsp:cNvPr id="0" name=""/>
        <dsp:cNvSpPr/>
      </dsp:nvSpPr>
      <dsp:spPr>
        <a:xfrm>
          <a:off x="7957825" y="1540139"/>
          <a:ext cx="1854209" cy="11125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Lone: Engelsk fordypning</a:t>
          </a:r>
          <a:endParaRPr lang="en-US" sz="1500" kern="1200"/>
        </a:p>
      </dsp:txBody>
      <dsp:txXfrm>
        <a:off x="7957825" y="1540139"/>
        <a:ext cx="1854209" cy="1112525"/>
      </dsp:txXfrm>
    </dsp:sp>
    <dsp:sp modelId="{62D0A235-F1E5-449D-8BF4-17E8C9BC12D7}">
      <dsp:nvSpPr>
        <dsp:cNvPr id="0" name=""/>
        <dsp:cNvSpPr/>
      </dsp:nvSpPr>
      <dsp:spPr>
        <a:xfrm>
          <a:off x="1115793" y="3079133"/>
          <a:ext cx="1854209" cy="111252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858" tIns="95371" rIns="90858" bIns="953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Valgfag: Pernille (fysisk), Emil og Lars Erik (friluft), Heidi (innsats for andre)</a:t>
          </a:r>
          <a:endParaRPr lang="en-US" sz="1500" kern="1200"/>
        </a:p>
      </dsp:txBody>
      <dsp:txXfrm>
        <a:off x="1115793" y="3079133"/>
        <a:ext cx="1854209" cy="1112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BA805-C2A9-4CAC-9427-545B5425B875}">
      <dsp:nvSpPr>
        <dsp:cNvPr id="0" name=""/>
        <dsp:cNvSpPr/>
      </dsp:nvSpPr>
      <dsp:spPr>
        <a:xfrm>
          <a:off x="0" y="65318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B2CB4-D4A4-43DA-8726-FEBD471B26C2}">
      <dsp:nvSpPr>
        <dsp:cNvPr id="0" name=""/>
        <dsp:cNvSpPr/>
      </dsp:nvSpPr>
      <dsp:spPr>
        <a:xfrm>
          <a:off x="333341" y="48020"/>
          <a:ext cx="4666783" cy="1210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4100" kern="1200"/>
            <a:t>Mat og helse</a:t>
          </a:r>
          <a:endParaRPr lang="en-US" sz="4100" kern="1200"/>
        </a:p>
      </dsp:txBody>
      <dsp:txXfrm>
        <a:off x="392424" y="107103"/>
        <a:ext cx="4548617" cy="1092154"/>
      </dsp:txXfrm>
    </dsp:sp>
    <dsp:sp modelId="{07C8784F-30A8-4D3A-8BF2-B28715BD53E4}">
      <dsp:nvSpPr>
        <dsp:cNvPr id="0" name=""/>
        <dsp:cNvSpPr/>
      </dsp:nvSpPr>
      <dsp:spPr>
        <a:xfrm>
          <a:off x="0" y="251294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CCB3EF-CB08-4377-B0F0-B702241B50DE}">
      <dsp:nvSpPr>
        <dsp:cNvPr id="0" name=""/>
        <dsp:cNvSpPr/>
      </dsp:nvSpPr>
      <dsp:spPr>
        <a:xfrm>
          <a:off x="333341" y="1907780"/>
          <a:ext cx="4666783" cy="121032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4100" kern="1200"/>
            <a:t>Valgfag </a:t>
          </a:r>
          <a:endParaRPr lang="en-US" sz="4100" kern="1200"/>
        </a:p>
      </dsp:txBody>
      <dsp:txXfrm>
        <a:off x="392424" y="1966863"/>
        <a:ext cx="4548617" cy="1092154"/>
      </dsp:txXfrm>
    </dsp:sp>
    <dsp:sp modelId="{A92C1B7F-0C43-43F1-A0B4-6B02DA9B897E}">
      <dsp:nvSpPr>
        <dsp:cNvPr id="0" name=""/>
        <dsp:cNvSpPr/>
      </dsp:nvSpPr>
      <dsp:spPr>
        <a:xfrm>
          <a:off x="0" y="437270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DE9398-2DAC-40E1-B646-52F8480F4F59}">
      <dsp:nvSpPr>
        <dsp:cNvPr id="0" name=""/>
        <dsp:cNvSpPr/>
      </dsp:nvSpPr>
      <dsp:spPr>
        <a:xfrm>
          <a:off x="333341" y="3767540"/>
          <a:ext cx="4666783" cy="121032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4100" kern="1200"/>
            <a:t>Musikk </a:t>
          </a:r>
          <a:endParaRPr lang="en-US" sz="4100" kern="1200"/>
        </a:p>
      </dsp:txBody>
      <dsp:txXfrm>
        <a:off x="392424" y="3826623"/>
        <a:ext cx="4548617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CDACB4-88A3-4125-558F-F77242A31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A435223-8DEB-ECB7-C9BC-CE5A86CD6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5614686-B29B-230F-7BFD-A80326074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E771FB-3CD0-64D7-D989-E28124B18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A833172-16F0-E465-3CB1-ACF60D4E0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989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C77F7F-5A55-975E-1A99-E4467B051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556E559-A15A-C49D-8DE0-D89584ADD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279B481-EEAA-530E-ECC8-E96F88AA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E1A72C7-262D-6B46-92B1-E19CC716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47E26A8-1C0B-98F6-E3CA-45664D02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377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E7823B54-FA47-A3E9-B44A-C9C3EA023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B39894E-A683-E82C-3D22-78D8481F5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4924C2F-E4EB-EB37-A394-7A496B96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3369B3F-89C5-D3C2-39A5-933F6002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43072A-EDF8-DB89-0139-F6259902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1354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D76887-FA6F-2E6A-AF11-2819BDA6E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389924-18A1-94AB-614F-E03FDC295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09D1DD4-43D9-BB59-6FFB-4173BC622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18F200-E00F-0A0F-6725-CC13C0C6B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3ACC8E-24DA-D1CB-4A54-BB296850F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739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9316B5-C297-17F1-FBCF-73E955D33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8B2522-2D96-8C1D-0F8F-7A2F66B04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9B7329A-EB40-AB8C-6619-93391F13B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FC1D3E5-D3D0-B5B9-CC9E-731AA06B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CCD8568-0F66-0B71-FE0E-990BB128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35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C5DAC9-EC98-7EFE-3641-266827A76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B62002-F591-531F-8A44-E308E93DA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D8AD9EA-24AC-088C-8A75-DC9946792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385000-E1F4-90A8-92F2-B7DBDAAB3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4AE926E-890F-BD65-8AF3-ADF81CE6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AA2716E-DCF8-2A76-A1E5-91814F2A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469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FF4F7E-BB5C-1A50-96CF-2E6D0D276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BE2714A-A5C4-5790-9AC5-1D008E73C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268BD4F-8A2C-8681-59D9-06AC3732D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EAFA949-F0EB-9AEF-7EA1-6D90BD93C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8160C61-5855-976E-B08B-0D8293F7D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F81C504-5C2E-A73D-956B-F96490F4D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7146A92-4343-CED9-D524-9258E1EF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B2136F-21CD-A4C9-C00D-3D665964C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83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B89950-8626-BF41-0451-C2843F20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8CF7140-B110-1FBB-21DC-9349D1BF7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231153C-9FB2-CD88-77DC-5C8D5A1B3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445728B-D5D2-45EF-A46C-9286266DF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958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925F7A2-D0B3-130A-4082-C2B04FEEF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2E32955-F774-6287-EF3D-2A4A0E7C6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019C410-BA46-12C1-FB08-BEEB40ED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9174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0D5205-DD06-CC98-EC15-4DFD6FD7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6A9CD68-577F-B706-BC5E-AE7EE00CB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0495A0D-4F84-BA4F-88F2-A5034F493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66CDA7A-A9A6-A629-D95F-C408AC9B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D7E8811-18E0-E748-5533-0942B0154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1E4A219-BA99-5019-DD7B-7B43D479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521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BFEC19-D4A7-47A9-4BC3-C7387DC2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B1214B3-1F30-B281-33DF-CD175FF4BE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8B2BB15-0FF9-17C9-63CC-F680A360C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1EC6554-F710-B50A-6F45-34932787F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376CBDE-E9B9-4DC6-61CB-649ED371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EAE25EE-1869-4DA9-7E21-45975A81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652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EA9619-5742-2D0B-4B95-7738E07C8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D1588C9-D0D1-7919-E7DE-8E1728490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8BCE915-1098-9DDC-43FB-54A1F2572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26B63-8222-4509-92CB-CBBACB53F234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03A446-B63A-2C39-83A1-4988A8CA6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8E2DDA-0AA0-A424-991C-0AC21135F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310D41-F69C-477A-9F1A-A325B1999E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905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dir.no/eksamen-og-prover/prover/nasjonale-prover/forberede-gjennomforinge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137489C-2192-34E4-6F91-BFAE9A561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nb-NO" sz="6600"/>
              <a:t>Foreldremøte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4E8B597-07D3-45A6-1890-27CD25ED8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nb-NO"/>
              <a:t>9a</a:t>
            </a:r>
          </a:p>
          <a:p>
            <a:pPr algn="l"/>
            <a:r>
              <a:rPr lang="nb-NO"/>
              <a:t>Høsten 2025</a:t>
            </a:r>
          </a:p>
        </p:txBody>
      </p:sp>
      <p:sp>
        <p:nvSpPr>
          <p:cNvPr id="46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84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F47EAC3-821E-DB47-333E-E2816D78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Før vi avslutter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58F0E5A-08CA-01C4-0980-94F3D3E4D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b-NO" dirty="0"/>
              <a:t>Valg av foreldrekontakter- Ann Kristin og Elise fortsetter </a:t>
            </a:r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Eventuelt </a:t>
            </a:r>
          </a:p>
        </p:txBody>
      </p:sp>
    </p:spTree>
    <p:extLst>
      <p:ext uri="{BB962C8B-B14F-4D97-AF65-F5344CB8AC3E}">
        <p14:creationId xmlns:p14="http://schemas.microsoft.com/office/powerpoint/2010/main" val="224919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0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FDCED93-1434-38A7-E1D7-6269B01F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b-NO" sz="5400"/>
              <a:t>Plan for møtet </a:t>
            </a: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701C0B3-489B-C8D3-FD46-3D9C8720B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nb-NO" sz="2200"/>
              <a:t>Info fra Kathrine</a:t>
            </a:r>
          </a:p>
          <a:p>
            <a:r>
              <a:rPr lang="nb-NO" sz="2200"/>
              <a:t>Litt om oppstarten/generell info</a:t>
            </a:r>
          </a:p>
          <a:p>
            <a:r>
              <a:rPr lang="nb-NO" sz="2200"/>
              <a:t>Timeplan/lærere</a:t>
            </a:r>
          </a:p>
          <a:p>
            <a:r>
              <a:rPr lang="nb-NO" sz="2200"/>
              <a:t>Ukeplan/hjemmeside </a:t>
            </a:r>
          </a:p>
          <a:p>
            <a:r>
              <a:rPr lang="nb-NO" sz="2200"/>
              <a:t>Litt om halvåret</a:t>
            </a:r>
          </a:p>
          <a:p>
            <a:r>
              <a:rPr lang="nb-NO" sz="2200"/>
              <a:t>Kantina</a:t>
            </a:r>
          </a:p>
          <a:p>
            <a:r>
              <a:rPr lang="nb-NO" sz="2200"/>
              <a:t>Trafikksikker skole</a:t>
            </a:r>
          </a:p>
          <a:p>
            <a:r>
              <a:rPr lang="nb-NO" sz="2200"/>
              <a:t>Avgangsfag </a:t>
            </a:r>
          </a:p>
          <a:p>
            <a:r>
              <a:rPr lang="nb-NO" sz="2200"/>
              <a:t>Valg av foreldrerepresentanter </a:t>
            </a:r>
          </a:p>
          <a:p>
            <a:r>
              <a:rPr lang="nb-NO" sz="2200"/>
              <a:t>Eventuelt </a:t>
            </a:r>
          </a:p>
        </p:txBody>
      </p:sp>
    </p:spTree>
    <p:extLst>
      <p:ext uri="{BB962C8B-B14F-4D97-AF65-F5344CB8AC3E}">
        <p14:creationId xmlns:p14="http://schemas.microsoft.com/office/powerpoint/2010/main" val="135363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F1645B9-B564-376D-FE86-7B76CFB3A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nb-NO" sz="5400"/>
              <a:t>Oppstart og generell info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481EF82-D130-1B30-D402-6E590DD83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lnSpcReduction="10000"/>
          </a:bodyPr>
          <a:lstStyle/>
          <a:p>
            <a:r>
              <a:rPr lang="nb-NO" sz="2200" dirty="0"/>
              <a:t>Fin oppstart</a:t>
            </a:r>
          </a:p>
          <a:p>
            <a:r>
              <a:rPr lang="nb-NO" sz="2200" dirty="0"/>
              <a:t>Tredeling</a:t>
            </a:r>
          </a:p>
          <a:p>
            <a:r>
              <a:rPr lang="nb-NO" sz="2200" dirty="0"/>
              <a:t>Komme inn i rutiner</a:t>
            </a:r>
          </a:p>
          <a:p>
            <a:r>
              <a:rPr lang="nb-NO" sz="2200" dirty="0"/>
              <a:t>Mat, søvn og ansvar</a:t>
            </a:r>
          </a:p>
          <a:p>
            <a:r>
              <a:rPr lang="nb-NO" sz="2200" dirty="0"/>
              <a:t>Robust ungdom </a:t>
            </a:r>
          </a:p>
          <a:p>
            <a:r>
              <a:rPr lang="nb-NO" sz="2200" dirty="0"/>
              <a:t>Fravær- meldes på Visma</a:t>
            </a:r>
          </a:p>
          <a:p>
            <a:r>
              <a:rPr lang="nb-NO" sz="2200" dirty="0"/>
              <a:t>Mobilhotell  </a:t>
            </a:r>
          </a:p>
          <a:p>
            <a:r>
              <a:rPr lang="nb-NO" sz="2200" dirty="0"/>
              <a:t>Sykkelbane og oppussing </a:t>
            </a:r>
          </a:p>
          <a:p>
            <a:endParaRPr lang="nb-NO" sz="2200" dirty="0"/>
          </a:p>
          <a:p>
            <a:pPr marL="0" indent="0">
              <a:buNone/>
            </a:pPr>
            <a:r>
              <a:rPr lang="nb-NO" sz="2200" dirty="0"/>
              <a:t> </a:t>
            </a:r>
          </a:p>
        </p:txBody>
      </p:sp>
      <p:pic>
        <p:nvPicPr>
          <p:cNvPr id="5" name="Picture 4" descr="En person som skal til et papir i en tabell, er full av papir og klistre lapper">
            <a:extLst>
              <a:ext uri="{FF2B5EF4-FFF2-40B4-BE49-F238E27FC236}">
                <a16:creationId xmlns:a16="http://schemas.microsoft.com/office/drawing/2014/main" id="{840531A6-094E-3218-81AA-8FA2639017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90" r="17794" b="2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1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6F89BD0A-8F39-6C12-6F1F-9719C467E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b-NO" sz="5400"/>
              <a:t>Timeplan 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87A2C89A-3C9F-486C-E48F-1F7461C132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454956"/>
              </p:ext>
            </p:extLst>
          </p:nvPr>
        </p:nvGraphicFramePr>
        <p:xfrm>
          <a:off x="1293343" y="2228087"/>
          <a:ext cx="9605319" cy="3948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625">
                  <a:extLst>
                    <a:ext uri="{9D8B030D-6E8A-4147-A177-3AD203B41FA5}">
                      <a16:colId xmlns:a16="http://schemas.microsoft.com/office/drawing/2014/main" val="921610331"/>
                    </a:ext>
                  </a:extLst>
                </a:gridCol>
                <a:gridCol w="958948">
                  <a:extLst>
                    <a:ext uri="{9D8B030D-6E8A-4147-A177-3AD203B41FA5}">
                      <a16:colId xmlns:a16="http://schemas.microsoft.com/office/drawing/2014/main" val="306288892"/>
                    </a:ext>
                  </a:extLst>
                </a:gridCol>
                <a:gridCol w="872182">
                  <a:extLst>
                    <a:ext uri="{9D8B030D-6E8A-4147-A177-3AD203B41FA5}">
                      <a16:colId xmlns:a16="http://schemas.microsoft.com/office/drawing/2014/main" val="3871513165"/>
                    </a:ext>
                  </a:extLst>
                </a:gridCol>
                <a:gridCol w="1100036">
                  <a:extLst>
                    <a:ext uri="{9D8B030D-6E8A-4147-A177-3AD203B41FA5}">
                      <a16:colId xmlns:a16="http://schemas.microsoft.com/office/drawing/2014/main" val="1438382971"/>
                    </a:ext>
                  </a:extLst>
                </a:gridCol>
                <a:gridCol w="998181">
                  <a:extLst>
                    <a:ext uri="{9D8B030D-6E8A-4147-A177-3AD203B41FA5}">
                      <a16:colId xmlns:a16="http://schemas.microsoft.com/office/drawing/2014/main" val="3432157900"/>
                    </a:ext>
                  </a:extLst>
                </a:gridCol>
                <a:gridCol w="1697585">
                  <a:extLst>
                    <a:ext uri="{9D8B030D-6E8A-4147-A177-3AD203B41FA5}">
                      <a16:colId xmlns:a16="http://schemas.microsoft.com/office/drawing/2014/main" val="1923524697"/>
                    </a:ext>
                  </a:extLst>
                </a:gridCol>
                <a:gridCol w="872182">
                  <a:extLst>
                    <a:ext uri="{9D8B030D-6E8A-4147-A177-3AD203B41FA5}">
                      <a16:colId xmlns:a16="http://schemas.microsoft.com/office/drawing/2014/main" val="1688000313"/>
                    </a:ext>
                  </a:extLst>
                </a:gridCol>
                <a:gridCol w="924995">
                  <a:extLst>
                    <a:ext uri="{9D8B030D-6E8A-4147-A177-3AD203B41FA5}">
                      <a16:colId xmlns:a16="http://schemas.microsoft.com/office/drawing/2014/main" val="3020918033"/>
                    </a:ext>
                  </a:extLst>
                </a:gridCol>
                <a:gridCol w="1697585">
                  <a:extLst>
                    <a:ext uri="{9D8B030D-6E8A-4147-A177-3AD203B41FA5}">
                      <a16:colId xmlns:a16="http://schemas.microsoft.com/office/drawing/2014/main" val="2624951371"/>
                    </a:ext>
                  </a:extLst>
                </a:gridCol>
              </a:tblGrid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Mandag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Tirsdag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Onsdag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Torsdag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Fredag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77349509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1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Samf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Norsk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Engelsk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Norsk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Engelsk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9829732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2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Norsk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Ford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Matte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Norsk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Matte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67702700"/>
                  </a:ext>
                </a:extLst>
              </a:tr>
              <a:tr h="8645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3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Engelsk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   Gym/KRLE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Samf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Musikk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Ford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63876694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4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Ma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 </a:t>
                      </a:r>
                      <a:r>
                        <a:rPr lang="nn-NO" sz="2600">
                          <a:effectLst/>
                        </a:rPr>
                        <a:t> KHV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Nat 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Musikk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Nat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Gym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44081432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5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Nat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 </a:t>
                      </a:r>
                      <a:r>
                        <a:rPr lang="nn-NO" sz="2600">
                          <a:effectLst/>
                        </a:rPr>
                        <a:t> KHV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Nat 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KRLE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KHV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Gym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41163922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6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  Nat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n-NO" sz="2600">
                          <a:effectLst/>
                        </a:rPr>
                        <a:t> Nat 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Ma 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Valgfag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MH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KHV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Samf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55896518"/>
                  </a:ext>
                </a:extLst>
              </a:tr>
              <a:tr h="44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7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2600">
                          <a:effectLst/>
                        </a:rPr>
                        <a:t>Valgfag</a:t>
                      </a: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n-NO" sz="2600">
                          <a:effectLst/>
                        </a:rPr>
                        <a:t> </a:t>
                      </a:r>
                      <a:endParaRPr lang="nn-NO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99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9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9F35549-614B-AC53-9322-2493235F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b-NO" sz="4000">
                <a:solidFill>
                  <a:srgbClr val="FFFFFF"/>
                </a:solidFill>
              </a:rPr>
              <a:t>Lærere </a:t>
            </a:r>
          </a:p>
        </p:txBody>
      </p:sp>
      <p:graphicFrame>
        <p:nvGraphicFramePr>
          <p:cNvPr id="12" name="Plassholder for innhold 2">
            <a:extLst>
              <a:ext uri="{FF2B5EF4-FFF2-40B4-BE49-F238E27FC236}">
                <a16:creationId xmlns:a16="http://schemas.microsoft.com/office/drawing/2014/main" id="{4C263EF3-E838-C56A-DB7A-04BB206E4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92903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16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603AA514-5CBA-9C84-6578-25E63752C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Halvåret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2C4D82-A50C-B2A0-81A9-7B2BE8370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b-NO" dirty="0"/>
              <a:t>Nasjonale prøver i lesing og regning (september). Se link  </a:t>
            </a:r>
            <a:r>
              <a:rPr lang="nb-NO" u="sng" dirty="0">
                <a:hlinkClick r:id="rId2"/>
              </a:rPr>
              <a:t>https://www.udir.no/eksamen-og-prover/prover/nasjonale-prover/forberede-gjennomforingen/</a:t>
            </a:r>
            <a:endParaRPr lang="nb-NO" dirty="0"/>
          </a:p>
          <a:p>
            <a:r>
              <a:rPr lang="nb-NO" dirty="0" err="1"/>
              <a:t>Folkehelseuka</a:t>
            </a:r>
            <a:r>
              <a:rPr lang="nb-NO" dirty="0"/>
              <a:t> uke 37</a:t>
            </a:r>
          </a:p>
          <a:p>
            <a:r>
              <a:rPr lang="nb-NO" dirty="0"/>
              <a:t>Høstferie uke 40</a:t>
            </a:r>
          </a:p>
          <a:p>
            <a:r>
              <a:rPr lang="nb-NO" dirty="0"/>
              <a:t>Elevfri fredag 21.november</a:t>
            </a:r>
          </a:p>
          <a:p>
            <a:r>
              <a:rPr lang="nb-NO" dirty="0"/>
              <a:t>Tentamen fra </a:t>
            </a:r>
            <a:r>
              <a:rPr lang="nb-NO" dirty="0" err="1"/>
              <a:t>ca</a:t>
            </a:r>
            <a:r>
              <a:rPr lang="nb-NO" dirty="0"/>
              <a:t> 1.desember</a:t>
            </a:r>
          </a:p>
          <a:p>
            <a:r>
              <a:rPr lang="nb-NO" dirty="0"/>
              <a:t>Siste skoledag før jul er 19.desember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2432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8A64E14-6141-48FD-67F9-7277A5DBD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Kantina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0360C52-E8D1-C9CB-9AC2-7BB1C834D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nb-NO" dirty="0"/>
              <a:t>Mye god læring på mange områder </a:t>
            </a:r>
          </a:p>
          <a:p>
            <a:r>
              <a:rPr lang="nb-NO" dirty="0"/>
              <a:t>Ansvarliggjøring </a:t>
            </a:r>
          </a:p>
          <a:p>
            <a:r>
              <a:rPr lang="nb-NO" dirty="0"/>
              <a:t>Kantinestyre</a:t>
            </a:r>
          </a:p>
          <a:p>
            <a:r>
              <a:rPr lang="nb-NO" dirty="0" err="1"/>
              <a:t>Foreldremat</a:t>
            </a:r>
            <a:r>
              <a:rPr lang="nb-NO" dirty="0"/>
              <a:t> (se eget skriv)</a:t>
            </a:r>
          </a:p>
          <a:p>
            <a:r>
              <a:rPr lang="nb-NO" dirty="0"/>
              <a:t>Overskuddet går til klassen </a:t>
            </a:r>
          </a:p>
        </p:txBody>
      </p:sp>
    </p:spTree>
    <p:extLst>
      <p:ext uri="{BB962C8B-B14F-4D97-AF65-F5344CB8AC3E}">
        <p14:creationId xmlns:p14="http://schemas.microsoft.com/office/powerpoint/2010/main" val="428534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B95937C-B2F0-22EA-D63F-69D58B43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Trafikksikker skole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B9BCD3-7BF9-0DAE-721D-8977E174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b-NO" dirty="0"/>
              <a:t>Vær på rett side av veien</a:t>
            </a:r>
          </a:p>
          <a:p>
            <a:r>
              <a:rPr lang="nb-NO" dirty="0"/>
              <a:t>Vis hensyn</a:t>
            </a:r>
          </a:p>
          <a:p>
            <a:r>
              <a:rPr lang="nb-NO" dirty="0"/>
              <a:t>Bruk hjelm </a:t>
            </a:r>
          </a:p>
        </p:txBody>
      </p:sp>
    </p:spTree>
    <p:extLst>
      <p:ext uri="{BB962C8B-B14F-4D97-AF65-F5344CB8AC3E}">
        <p14:creationId xmlns:p14="http://schemas.microsoft.com/office/powerpoint/2010/main" val="378015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93203EA-0F1D-04A4-F822-EA5492E9C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b-NO" sz="4000">
                <a:solidFill>
                  <a:srgbClr val="FFFFFF"/>
                </a:solidFill>
              </a:rPr>
              <a:t>Avgangsfag 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82DEFCEC-DEA5-3D6A-4A82-F13C772016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66345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6075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12951</TotalTime>
  <Words>280</Words>
  <Application>Microsoft Office PowerPoint</Application>
  <PresentationFormat>Widescreen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Office-tema</vt:lpstr>
      <vt:lpstr>Foreldremøte </vt:lpstr>
      <vt:lpstr>Plan for møtet </vt:lpstr>
      <vt:lpstr>Oppstart og generell info</vt:lpstr>
      <vt:lpstr>Timeplan </vt:lpstr>
      <vt:lpstr>Lærere </vt:lpstr>
      <vt:lpstr>Halvåret </vt:lpstr>
      <vt:lpstr>Kantina </vt:lpstr>
      <vt:lpstr>Trafikksikker skole </vt:lpstr>
      <vt:lpstr>Avgangsfag </vt:lpstr>
      <vt:lpstr>Før vi avslutter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Ingrid Pettersen</dc:creator>
  <cp:lastModifiedBy>Ingrid Pettersen</cp:lastModifiedBy>
  <cp:revision>1</cp:revision>
  <dcterms:created xsi:type="dcterms:W3CDTF">2025-08-19T08:44:51Z</dcterms:created>
  <dcterms:modified xsi:type="dcterms:W3CDTF">2025-08-28T08:36:28Z</dcterms:modified>
</cp:coreProperties>
</file>