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1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Titteltekst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horisont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Titteltekst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Titteltekst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Titteltekst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Titteltekst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Titteltekst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Titteltekst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fem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DET GAMLE HELLAS</a:t>
            </a:r>
          </a:p>
        </p:txBody>
      </p:sp>
      <p:pic>
        <p:nvPicPr>
          <p:cNvPr id="33" name="Akropolis_web_1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704320" y="4894106"/>
            <a:ext cx="8125209" cy="3950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1269999" y="-264213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Torget, møteplass</a:t>
            </a:r>
          </a:p>
        </p:txBody>
      </p:sp>
      <p:pic>
        <p:nvPicPr>
          <p:cNvPr id="60" name="Unesco-Akropolis-tegning-Agora_lar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406745" y="3591640"/>
            <a:ext cx="5454861" cy="5907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103112" y="369958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Kvinnene, passe barn ofre til husgudene</a:t>
            </a:r>
          </a:p>
        </p:txBody>
      </p:sp>
      <p:pic>
        <p:nvPicPr>
          <p:cNvPr id="63" name="ancient-greece-woman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429438" y="3656098"/>
            <a:ext cx="8358068" cy="6280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1269999" y="403335"/>
            <a:ext cx="10464801" cy="3302001"/>
          </a:xfrm>
          <a:prstGeom prst="rect">
            <a:avLst/>
          </a:prstGeom>
        </p:spPr>
        <p:txBody>
          <a:bodyPr/>
          <a:lstStyle/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Gutter på skole</a:t>
            </a:r>
          </a:p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lese, skrive, regne, spille fløyte og lyre</a:t>
            </a:r>
          </a:p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Jenter hjemme </a:t>
            </a:r>
          </a:p>
        </p:txBody>
      </p:sp>
      <p:pic>
        <p:nvPicPr>
          <p:cNvPr id="66" name="greek-ancient-education-jpg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65208" y="4287288"/>
            <a:ext cx="8488463" cy="4767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Kunst</a:t>
            </a:r>
            <a:br>
              <a:rPr lang="nb-NO" dirty="0"/>
            </a:br>
            <a:endParaRPr dirty="0"/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1026" name="Picture 2" descr="The Rise of Women in Ancient Greece | History Today">
            <a:extLst>
              <a:ext uri="{FF2B5EF4-FFF2-40B4-BE49-F238E27FC236}">
                <a16:creationId xmlns:a16="http://schemas.microsoft.com/office/drawing/2014/main" id="{D243CE49-CCB8-9448-81E6-92656BAD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575"/>
            <a:ext cx="130048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6F43EF-634D-B647-9126-13B4C9CF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392" y="8094980"/>
            <a:ext cx="2386739" cy="45719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2050" name="Picture 2" descr="Club Life in Ancient Greece Art Print by Bill Mund | Society6">
            <a:extLst>
              <a:ext uri="{FF2B5EF4-FFF2-40B4-BE49-F238E27FC236}">
                <a16:creationId xmlns:a16="http://schemas.microsoft.com/office/drawing/2014/main" id="{E920CB83-AB38-5346-BDCA-BFB327A2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1800"/>
            <a:ext cx="8890000" cy="8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98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3439A7-C7B0-B44C-A580-8DE1D3005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 flipV="1">
            <a:off x="10259878" y="8191500"/>
            <a:ext cx="294468" cy="162086"/>
          </a:xfrm>
        </p:spPr>
        <p:txBody>
          <a:bodyPr>
            <a:normAutofit fontScale="32500" lnSpcReduction="20000"/>
          </a:bodyPr>
          <a:lstStyle/>
          <a:p>
            <a:endParaRPr lang="nb-NO" dirty="0"/>
          </a:p>
        </p:txBody>
      </p:sp>
      <p:pic>
        <p:nvPicPr>
          <p:cNvPr id="3078" name="Picture 6" descr="Amazing Facts About Ancient Greek Art | PeakD">
            <a:extLst>
              <a:ext uri="{FF2B5EF4-FFF2-40B4-BE49-F238E27FC236}">
                <a16:creationId xmlns:a16="http://schemas.microsoft.com/office/drawing/2014/main" id="{238CBD80-A106-7640-8118-7F9505FC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3" y="1100381"/>
            <a:ext cx="11818043" cy="72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290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270000" y="219759"/>
            <a:ext cx="10464800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Kart</a:t>
            </a:r>
          </a:p>
        </p:txBody>
      </p:sp>
      <p:pic>
        <p:nvPicPr>
          <p:cNvPr id="36" name="ancient-greece-map-2-63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83991" y="3775510"/>
            <a:ext cx="7777138" cy="58389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6891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Akropolis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901700" y="4826000"/>
            <a:ext cx="10685600" cy="2092574"/>
          </a:xfrm>
          <a:prstGeom prst="rect">
            <a:avLst/>
          </a:prstGeom>
        </p:spPr>
        <p:txBody>
          <a:bodyPr/>
          <a:lstStyle/>
          <a:p>
            <a:pPr lvl="0" defTabSz="414781">
              <a:defRPr sz="1800">
                <a:solidFill>
                  <a:srgbClr val="000000"/>
                </a:solidFill>
              </a:defRPr>
            </a:pPr>
            <a:r>
              <a:rPr sz="2272">
                <a:solidFill>
                  <a:srgbClr val="FFFFFF"/>
                </a:solidFill>
              </a:rPr>
              <a:t>Borg på toppen av fjellet</a:t>
            </a:r>
          </a:p>
          <a:p>
            <a:pPr lvl="0" defTabSz="414781">
              <a:defRPr sz="1800">
                <a:solidFill>
                  <a:srgbClr val="000000"/>
                </a:solidFill>
              </a:defRPr>
            </a:pPr>
            <a:r>
              <a:rPr sz="2272">
                <a:solidFill>
                  <a:srgbClr val="FFFFFF"/>
                </a:solidFill>
              </a:rPr>
              <a:t>Byen bygget under</a:t>
            </a:r>
          </a:p>
          <a:p>
            <a:pPr lvl="0" defTabSz="414781">
              <a:defRPr sz="1800">
                <a:solidFill>
                  <a:srgbClr val="000000"/>
                </a:solidFill>
              </a:defRPr>
            </a:pPr>
            <a:endParaRPr sz="2272">
              <a:solidFill>
                <a:srgbClr val="FFFFFF"/>
              </a:solidFill>
            </a:endParaRPr>
          </a:p>
          <a:p>
            <a:pPr lvl="0" defTabSz="414781">
              <a:defRPr sz="1800">
                <a:solidFill>
                  <a:srgbClr val="000000"/>
                </a:solidFill>
              </a:defRPr>
            </a:pPr>
            <a:endParaRPr sz="2272">
              <a:solidFill>
                <a:srgbClr val="FFFFFF"/>
              </a:solidFill>
            </a:endParaRPr>
          </a:p>
          <a:p>
            <a:pPr lvl="0" defTabSz="414781">
              <a:defRPr sz="1800">
                <a:solidFill>
                  <a:srgbClr val="000000"/>
                </a:solidFill>
              </a:defRPr>
            </a:pPr>
            <a:endParaRPr sz="2272">
              <a:solidFill>
                <a:srgbClr val="FFFFFF"/>
              </a:solidFill>
            </a:endParaRPr>
          </a:p>
        </p:txBody>
      </p:sp>
      <p:pic>
        <p:nvPicPr>
          <p:cNvPr id="40" name="acropoli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29325" y="5973747"/>
            <a:ext cx="8430350" cy="3442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cropolis-akropolis-athens-greece-282_4-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16163" y="1830939"/>
            <a:ext cx="9248976" cy="5807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1269999" y="753798"/>
            <a:ext cx="10464801" cy="3302001"/>
          </a:xfrm>
          <a:prstGeom prst="rect">
            <a:avLst/>
          </a:prstGeom>
        </p:spPr>
        <p:txBody>
          <a:bodyPr/>
          <a:lstStyle/>
          <a:p>
            <a:pPr lvl="0" defTabSz="572516">
              <a:defRPr sz="1800">
                <a:solidFill>
                  <a:srgbClr val="000000"/>
                </a:solidFill>
              </a:defRPr>
            </a:pPr>
            <a:r>
              <a:rPr sz="7840">
                <a:solidFill>
                  <a:srgbClr val="FFFFFF"/>
                </a:solidFill>
              </a:rPr>
              <a:t>Flere og flere til byene</a:t>
            </a:r>
          </a:p>
          <a:p>
            <a:pPr lvl="0" defTabSz="572516">
              <a:defRPr sz="1800">
                <a:solidFill>
                  <a:srgbClr val="000000"/>
                </a:solidFill>
              </a:defRPr>
            </a:pPr>
            <a:r>
              <a:rPr sz="7840">
                <a:solidFill>
                  <a:srgbClr val="FFFFFF"/>
                </a:solidFill>
              </a:rPr>
              <a:t>-steinmur rundt husene</a:t>
            </a:r>
          </a:p>
        </p:txBody>
      </p:sp>
      <p:pic>
        <p:nvPicPr>
          <p:cNvPr id="45" name="Akropolis_26_4_0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209" y="4726792"/>
            <a:ext cx="8145638" cy="6109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269999" y="-364345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Gresk teater</a:t>
            </a:r>
          </a:p>
        </p:txBody>
      </p:sp>
      <p:pic>
        <p:nvPicPr>
          <p:cNvPr id="48" name="Fotolia_2899952_X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55835" y="3486000"/>
            <a:ext cx="8780202" cy="58603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1269999" y="69561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Sunn kropp, like viktig som skole</a:t>
            </a:r>
          </a:p>
        </p:txBody>
      </p:sp>
      <p:pic>
        <p:nvPicPr>
          <p:cNvPr id="51" name="marathon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83643" y="3444025"/>
            <a:ext cx="5515182" cy="6412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153179" y="286514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For lite åkerjord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kolonier</a:t>
            </a:r>
          </a:p>
        </p:txBody>
      </p:sp>
      <p:pic>
        <p:nvPicPr>
          <p:cNvPr id="54" name="syb8419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00448" y="3958588"/>
            <a:ext cx="8403904" cy="586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187376" y="253137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Halvparten slaver i byene</a:t>
            </a:r>
          </a:p>
        </p:txBody>
      </p:sp>
      <p:pic>
        <p:nvPicPr>
          <p:cNvPr id="57" name="hebrew slav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04324" y="4393655"/>
            <a:ext cx="8230905" cy="5372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Macintosh PowerPoint</Application>
  <PresentationFormat>Egendefinert</PresentationFormat>
  <Paragraphs>19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Avenir</vt:lpstr>
      <vt:lpstr>Helvetica Light</vt:lpstr>
      <vt:lpstr>Gradient</vt:lpstr>
      <vt:lpstr>DET GAMLE HELLAS</vt:lpstr>
      <vt:lpstr>Kart</vt:lpstr>
      <vt:lpstr>Akropolis</vt:lpstr>
      <vt:lpstr>PowerPoint-presentasjon</vt:lpstr>
      <vt:lpstr>Flere og flere til byene -steinmur rundt husene</vt:lpstr>
      <vt:lpstr>Gresk teater</vt:lpstr>
      <vt:lpstr>Sunn kropp, like viktig som skole</vt:lpstr>
      <vt:lpstr>For lite åkerjord kolonier</vt:lpstr>
      <vt:lpstr>Halvparten slaver i byene</vt:lpstr>
      <vt:lpstr>Torget, møteplass</vt:lpstr>
      <vt:lpstr>Kvinnene, passe barn ofre til husgudene</vt:lpstr>
      <vt:lpstr>Gutter på skole lese, skrive, regne, spille fløyte og lyre Jenter hjemme </vt:lpstr>
      <vt:lpstr>Kunst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GAMLE HELLAS</dc:title>
  <cp:lastModifiedBy>Microsoft Office-bruker</cp:lastModifiedBy>
  <cp:revision>1</cp:revision>
  <dcterms:modified xsi:type="dcterms:W3CDTF">2022-01-05T16:11:32Z</dcterms:modified>
</cp:coreProperties>
</file>