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51" r:id="rId3"/>
    <p:sldMasterId id="2147483652" r:id="rId4"/>
  </p:sldMasterIdLst>
  <p:notesMasterIdLst>
    <p:notesMasterId r:id="rId20"/>
  </p:notesMasterIdLst>
  <p:sldIdLst>
    <p:sldId id="277" r:id="rId5"/>
    <p:sldId id="275" r:id="rId6"/>
    <p:sldId id="257" r:id="rId7"/>
    <p:sldId id="261" r:id="rId8"/>
    <p:sldId id="267" r:id="rId9"/>
    <p:sldId id="262" r:id="rId10"/>
    <p:sldId id="268" r:id="rId11"/>
    <p:sldId id="264" r:id="rId12"/>
    <p:sldId id="269" r:id="rId13"/>
    <p:sldId id="265" r:id="rId14"/>
    <p:sldId id="273" r:id="rId15"/>
    <p:sldId id="270" r:id="rId16"/>
    <p:sldId id="271" r:id="rId17"/>
    <p:sldId id="272" r:id="rId18"/>
    <p:sldId id="260" r:id="rId19"/>
  </p:sldIdLst>
  <p:sldSz cx="10693400" cy="7561263"/>
  <p:notesSz cx="6858000" cy="9144000"/>
  <p:defaultTextStyle>
    <a:defPPr>
      <a:defRPr lang="nb-NO"/>
    </a:defPPr>
    <a:lvl1pPr algn="l" rtl="0" fontAlgn="base">
      <a:spcBef>
        <a:spcPct val="0"/>
      </a:spcBef>
      <a:spcAft>
        <a:spcPct val="0"/>
      </a:spcAft>
      <a:defRPr sz="2100" kern="1200">
        <a:solidFill>
          <a:schemeClr val="tx1"/>
        </a:solidFill>
        <a:latin typeface="Arial" charset="0"/>
        <a:ea typeface="+mn-ea"/>
        <a:cs typeface="Arial" charset="0"/>
      </a:defRPr>
    </a:lvl1pPr>
    <a:lvl2pPr marL="457200" algn="l" rtl="0" fontAlgn="base">
      <a:spcBef>
        <a:spcPct val="0"/>
      </a:spcBef>
      <a:spcAft>
        <a:spcPct val="0"/>
      </a:spcAft>
      <a:defRPr sz="2100" kern="1200">
        <a:solidFill>
          <a:schemeClr val="tx1"/>
        </a:solidFill>
        <a:latin typeface="Arial" charset="0"/>
        <a:ea typeface="+mn-ea"/>
        <a:cs typeface="Arial" charset="0"/>
      </a:defRPr>
    </a:lvl2pPr>
    <a:lvl3pPr marL="914400" algn="l" rtl="0" fontAlgn="base">
      <a:spcBef>
        <a:spcPct val="0"/>
      </a:spcBef>
      <a:spcAft>
        <a:spcPct val="0"/>
      </a:spcAft>
      <a:defRPr sz="2100" kern="1200">
        <a:solidFill>
          <a:schemeClr val="tx1"/>
        </a:solidFill>
        <a:latin typeface="Arial" charset="0"/>
        <a:ea typeface="+mn-ea"/>
        <a:cs typeface="Arial" charset="0"/>
      </a:defRPr>
    </a:lvl3pPr>
    <a:lvl4pPr marL="1371600" algn="l" rtl="0" fontAlgn="base">
      <a:spcBef>
        <a:spcPct val="0"/>
      </a:spcBef>
      <a:spcAft>
        <a:spcPct val="0"/>
      </a:spcAft>
      <a:defRPr sz="2100" kern="1200">
        <a:solidFill>
          <a:schemeClr val="tx1"/>
        </a:solidFill>
        <a:latin typeface="Arial" charset="0"/>
        <a:ea typeface="+mn-ea"/>
        <a:cs typeface="Arial" charset="0"/>
      </a:defRPr>
    </a:lvl4pPr>
    <a:lvl5pPr marL="1828800" algn="l" rtl="0" fontAlgn="base">
      <a:spcBef>
        <a:spcPct val="0"/>
      </a:spcBef>
      <a:spcAft>
        <a:spcPct val="0"/>
      </a:spcAft>
      <a:defRPr sz="2100" kern="1200">
        <a:solidFill>
          <a:schemeClr val="tx1"/>
        </a:solidFill>
        <a:latin typeface="Arial" charset="0"/>
        <a:ea typeface="+mn-ea"/>
        <a:cs typeface="Arial" charset="0"/>
      </a:defRPr>
    </a:lvl5pPr>
    <a:lvl6pPr marL="2286000" algn="l" defTabSz="914400" rtl="0" eaLnBrk="1" latinLnBrk="0" hangingPunct="1">
      <a:defRPr sz="2100" kern="1200">
        <a:solidFill>
          <a:schemeClr val="tx1"/>
        </a:solidFill>
        <a:latin typeface="Arial" charset="0"/>
        <a:ea typeface="+mn-ea"/>
        <a:cs typeface="Arial" charset="0"/>
      </a:defRPr>
    </a:lvl6pPr>
    <a:lvl7pPr marL="2743200" algn="l" defTabSz="914400" rtl="0" eaLnBrk="1" latinLnBrk="0" hangingPunct="1">
      <a:defRPr sz="2100" kern="1200">
        <a:solidFill>
          <a:schemeClr val="tx1"/>
        </a:solidFill>
        <a:latin typeface="Arial" charset="0"/>
        <a:ea typeface="+mn-ea"/>
        <a:cs typeface="Arial" charset="0"/>
      </a:defRPr>
    </a:lvl7pPr>
    <a:lvl8pPr marL="3200400" algn="l" defTabSz="914400" rtl="0" eaLnBrk="1" latinLnBrk="0" hangingPunct="1">
      <a:defRPr sz="2100" kern="1200">
        <a:solidFill>
          <a:schemeClr val="tx1"/>
        </a:solidFill>
        <a:latin typeface="Arial" charset="0"/>
        <a:ea typeface="+mn-ea"/>
        <a:cs typeface="Arial" charset="0"/>
      </a:defRPr>
    </a:lvl8pPr>
    <a:lvl9pPr marL="3657600" algn="l" defTabSz="914400" rtl="0" eaLnBrk="1" latinLnBrk="0" hangingPunct="1">
      <a:defRPr sz="2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C943"/>
    <a:srgbClr val="F39127"/>
    <a:srgbClr val="E62B26"/>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92" d="100"/>
          <a:sy n="92" d="100"/>
        </p:scale>
        <p:origin x="90" y="126"/>
      </p:cViewPr>
      <p:guideLst>
        <p:guide orient="horz" pos="2381"/>
        <p:guide pos="3368"/>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5" d="100"/>
          <a:sy n="65" d="100"/>
        </p:scale>
        <p:origin x="-240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004888" y="685800"/>
            <a:ext cx="4848225"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C4D0C4D-E9E1-4EDD-BA70-C12A41C567FA}" type="slidenum">
              <a:rPr lang="en-US"/>
              <a:pPr/>
              <a:t>‹#›</a:t>
            </a:fld>
            <a:endParaRPr lang="en-US"/>
          </a:p>
        </p:txBody>
      </p:sp>
    </p:spTree>
    <p:extLst>
      <p:ext uri="{BB962C8B-B14F-4D97-AF65-F5344CB8AC3E}">
        <p14:creationId xmlns:p14="http://schemas.microsoft.com/office/powerpoint/2010/main" val="4500750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Vi på skolen ønsker at elevene skal ha et trygt og godt skolemiljø med gode forutsetninger for læring. </a:t>
            </a:r>
          </a:p>
          <a:p>
            <a:r>
              <a:rPr lang="nb-NO" dirty="0" smtClean="0"/>
              <a:t>For å lykkes med dette er vi helt avhengige av et tett og godt samarbeid med dere!</a:t>
            </a:r>
          </a:p>
          <a:p>
            <a:endParaRPr lang="nb-NO" dirty="0"/>
          </a:p>
        </p:txBody>
      </p:sp>
      <p:sp>
        <p:nvSpPr>
          <p:cNvPr id="4" name="Plassholder for lysbildenummer 3"/>
          <p:cNvSpPr>
            <a:spLocks noGrp="1"/>
          </p:cNvSpPr>
          <p:nvPr>
            <p:ph type="sldNum" sz="quarter" idx="10"/>
          </p:nvPr>
        </p:nvSpPr>
        <p:spPr/>
        <p:txBody>
          <a:bodyPr/>
          <a:lstStyle/>
          <a:p>
            <a:fld id="{EC7C7126-751A-42B9-90DD-18DEA6D5820E}" type="slidenum">
              <a:rPr lang="en-US" smtClean="0"/>
              <a:pPr/>
              <a:t>1</a:t>
            </a:fld>
            <a:endParaRPr lang="en-US"/>
          </a:p>
        </p:txBody>
      </p:sp>
    </p:spTree>
    <p:extLst>
      <p:ext uri="{BB962C8B-B14F-4D97-AF65-F5344CB8AC3E}">
        <p14:creationId xmlns:p14="http://schemas.microsoft.com/office/powerpoint/2010/main" val="22048786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10</a:t>
            </a:fld>
            <a:endParaRPr lang="en-US"/>
          </a:p>
        </p:txBody>
      </p:sp>
    </p:spTree>
    <p:extLst>
      <p:ext uri="{BB962C8B-B14F-4D97-AF65-F5344CB8AC3E}">
        <p14:creationId xmlns:p14="http://schemas.microsoft.com/office/powerpoint/2010/main" val="2530560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11</a:t>
            </a:fld>
            <a:endParaRPr lang="en-US"/>
          </a:p>
        </p:txBody>
      </p:sp>
    </p:spTree>
    <p:extLst>
      <p:ext uri="{BB962C8B-B14F-4D97-AF65-F5344CB8AC3E}">
        <p14:creationId xmlns:p14="http://schemas.microsoft.com/office/powerpoint/2010/main" val="17280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12</a:t>
            </a:fld>
            <a:endParaRPr lang="en-US"/>
          </a:p>
        </p:txBody>
      </p:sp>
    </p:spTree>
    <p:extLst>
      <p:ext uri="{BB962C8B-B14F-4D97-AF65-F5344CB8AC3E}">
        <p14:creationId xmlns:p14="http://schemas.microsoft.com/office/powerpoint/2010/main" val="1785425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Alle foreldre kan gjøre en forskjell for eget og andres barn. </a:t>
            </a:r>
          </a:p>
          <a:p>
            <a:r>
              <a:rPr lang="nb-NO" dirty="0" smtClean="0"/>
              <a:t>At du er engasjert, bryr deg om og viser interesse for skolen gjør at barnet trives bedre. Samarbeid med de andre foreldrene har også stor betydning. </a:t>
            </a:r>
          </a:p>
          <a:p>
            <a:r>
              <a:rPr lang="nb-NO" dirty="0" smtClean="0"/>
              <a:t>Å ha et ”lag rundt eleven” er viktig.</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2</a:t>
            </a:fld>
            <a:endParaRPr lang="en-US"/>
          </a:p>
        </p:txBody>
      </p:sp>
    </p:spTree>
    <p:extLst>
      <p:ext uri="{BB962C8B-B14F-4D97-AF65-F5344CB8AC3E}">
        <p14:creationId xmlns:p14="http://schemas.microsoft.com/office/powerpoint/2010/main" val="3629289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Samarbeid mellom hjem og skole er hjemlet i lov og forskrift</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3</a:t>
            </a:fld>
            <a:endParaRPr lang="en-US"/>
          </a:p>
        </p:txBody>
      </p:sp>
    </p:spTree>
    <p:extLst>
      <p:ext uri="{BB962C8B-B14F-4D97-AF65-F5344CB8AC3E}">
        <p14:creationId xmlns:p14="http://schemas.microsoft.com/office/powerpoint/2010/main" val="3788678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Foreldre som ønsker å delta i FAU får et godt innblikk i skolens virksomhet og har mulighet for å påvirke og medvirke. </a:t>
            </a:r>
          </a:p>
          <a:p>
            <a:r>
              <a:rPr lang="nb-NO" dirty="0" smtClean="0"/>
              <a:t>Skolen er avhengig av at dere som foreldre påtar dere tillitsverv til elevenes beste! </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4</a:t>
            </a:fld>
            <a:endParaRPr lang="en-US"/>
          </a:p>
        </p:txBody>
      </p:sp>
    </p:spTree>
    <p:extLst>
      <p:ext uri="{BB962C8B-B14F-4D97-AF65-F5344CB8AC3E}">
        <p14:creationId xmlns:p14="http://schemas.microsoft.com/office/powerpoint/2010/main" val="16841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5</a:t>
            </a:fld>
            <a:endParaRPr lang="en-US"/>
          </a:p>
        </p:txBody>
      </p:sp>
    </p:spTree>
    <p:extLst>
      <p:ext uri="{BB962C8B-B14F-4D97-AF65-F5344CB8AC3E}">
        <p14:creationId xmlns:p14="http://schemas.microsoft.com/office/powerpoint/2010/main" val="925536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r>
              <a:rPr lang="nb-NO" dirty="0" smtClean="0"/>
              <a:t>Foreldrekontakter eller klassekontakter er viktige for å skape et godt skolemiljø.</a:t>
            </a:r>
          </a:p>
          <a:p>
            <a:r>
              <a:rPr lang="nb-NO" dirty="0" smtClean="0"/>
              <a:t>Forskning viser at når foreldrene kjenner både hverandre og hverandres barn skapes det trygghet og økt trivsel.</a:t>
            </a:r>
          </a:p>
          <a:p>
            <a:r>
              <a:rPr lang="nb-NO" dirty="0" smtClean="0"/>
              <a:t>Når foreldregruppen kjenner hverandre er det lettere å ta opp saker, det er lettere å finne gode temaer til diskusjon og samarbeidet med skolen blir godt. </a:t>
            </a:r>
            <a:endParaRPr lang="nb-NO" dirty="0"/>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6</a:t>
            </a:fld>
            <a:endParaRPr lang="en-US"/>
          </a:p>
        </p:txBody>
      </p:sp>
    </p:spTree>
    <p:extLst>
      <p:ext uri="{BB962C8B-B14F-4D97-AF65-F5344CB8AC3E}">
        <p14:creationId xmlns:p14="http://schemas.microsoft.com/office/powerpoint/2010/main" val="275076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7</a:t>
            </a:fld>
            <a:endParaRPr lang="en-US"/>
          </a:p>
        </p:txBody>
      </p:sp>
    </p:spTree>
    <p:extLst>
      <p:ext uri="{BB962C8B-B14F-4D97-AF65-F5344CB8AC3E}">
        <p14:creationId xmlns:p14="http://schemas.microsoft.com/office/powerpoint/2010/main" val="1521997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8</a:t>
            </a:fld>
            <a:endParaRPr lang="en-US"/>
          </a:p>
        </p:txBody>
      </p:sp>
    </p:spTree>
    <p:extLst>
      <p:ext uri="{BB962C8B-B14F-4D97-AF65-F5344CB8AC3E}">
        <p14:creationId xmlns:p14="http://schemas.microsoft.com/office/powerpoint/2010/main" val="1680653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normAutofit/>
          </a:bodyPr>
          <a:lstStyle/>
          <a:p>
            <a:endParaRPr lang="nb-NO"/>
          </a:p>
        </p:txBody>
      </p:sp>
      <p:sp>
        <p:nvSpPr>
          <p:cNvPr id="4" name="Plassholder for lysbildenummer 3"/>
          <p:cNvSpPr>
            <a:spLocks noGrp="1"/>
          </p:cNvSpPr>
          <p:nvPr>
            <p:ph type="sldNum" sz="quarter" idx="10"/>
          </p:nvPr>
        </p:nvSpPr>
        <p:spPr/>
        <p:txBody>
          <a:bodyPr/>
          <a:lstStyle/>
          <a:p>
            <a:fld id="{4C4D0C4D-E9E1-4EDD-BA70-C12A41C567FA}" type="slidenum">
              <a:rPr lang="en-US" smtClean="0"/>
              <a:pPr/>
              <a:t>9</a:t>
            </a:fld>
            <a:endParaRPr lang="en-US"/>
          </a:p>
        </p:txBody>
      </p:sp>
    </p:spTree>
    <p:extLst>
      <p:ext uri="{BB962C8B-B14F-4D97-AF65-F5344CB8AC3E}">
        <p14:creationId xmlns:p14="http://schemas.microsoft.com/office/powerpoint/2010/main" val="36085274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330325" y="647700"/>
            <a:ext cx="8997950" cy="757238"/>
          </a:xfrm>
        </p:spPr>
        <p:txBody>
          <a:bodyPr/>
          <a:lstStyle>
            <a:lvl1pPr>
              <a:defRPr/>
            </a:lvl1pPr>
          </a:lstStyle>
          <a:p>
            <a:r>
              <a:rPr lang="nb-NO" smtClean="0"/>
              <a:t>Klikk for å redigere tittelstil</a:t>
            </a:r>
            <a:endParaRPr lang="nb-NO"/>
          </a:p>
        </p:txBody>
      </p:sp>
      <p:sp>
        <p:nvSpPr>
          <p:cNvPr id="5123" name="Rectangle 3"/>
          <p:cNvSpPr>
            <a:spLocks noGrp="1" noChangeArrowheads="1"/>
          </p:cNvSpPr>
          <p:nvPr>
            <p:ph type="subTitle" idx="1"/>
          </p:nvPr>
        </p:nvSpPr>
        <p:spPr>
          <a:xfrm>
            <a:off x="1330325" y="1471613"/>
            <a:ext cx="8997950" cy="431800"/>
          </a:xfrm>
        </p:spPr>
        <p:txBody>
          <a:bodyPr/>
          <a:lstStyle>
            <a:lvl1pPr marL="0" indent="0">
              <a:defRPr/>
            </a:lvl1pPr>
          </a:lstStyle>
          <a:p>
            <a:r>
              <a:rPr lang="nb-NO" smtClean="0"/>
              <a:t>Klikk for å redigere undertittelstil i malen</a:t>
            </a:r>
            <a:endParaRPr lang="nb-NO"/>
          </a:p>
        </p:txBody>
      </p:sp>
      <p:pic>
        <p:nvPicPr>
          <p:cNvPr id="5127" name="Picture 7" descr="FUG_pp_titleslide_logo"/>
          <p:cNvPicPr>
            <a:picLocks noChangeAspect="1" noChangeArrowheads="1"/>
          </p:cNvPicPr>
          <p:nvPr/>
        </p:nvPicPr>
        <p:blipFill>
          <a:blip r:embed="rId3" cstate="print"/>
          <a:srcRect/>
          <a:stretch>
            <a:fillRect/>
          </a:stretch>
        </p:blipFill>
        <p:spPr bwMode="auto">
          <a:xfrm>
            <a:off x="7115175" y="5792788"/>
            <a:ext cx="3213100" cy="1401762"/>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078788" y="647700"/>
            <a:ext cx="2249487" cy="1257300"/>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1330325" y="647700"/>
            <a:ext cx="6596063" cy="1257300"/>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F68391AE-7F4C-49E9-984A-C4551430D8BC}"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D044D3D7-F6CC-4577-9808-3C371C4A5095}" type="slidenum">
              <a:rPr lang="nb-NO"/>
              <a:pPr/>
              <a:t>‹#›</a:t>
            </a:fld>
            <a:endParaRPr lang="nb-NO"/>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6921D09F-038B-45FD-A9A0-F23EFFA3C623}"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A4DB9966-C2D3-4D71-97C6-6E70A8B44C46}" type="slidenum">
              <a:rPr lang="nb-NO"/>
              <a:pPr/>
              <a:t>‹#›</a:t>
            </a:fld>
            <a:endParaRPr lang="nb-NO"/>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ADBA818D-A4D6-4B68-89C8-4F97CDD9108A}"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F5C3D8D6-3E87-4653-9E38-01D81E17DA6A}" type="slidenum">
              <a:rPr lang="nb-NO"/>
              <a:pPr/>
              <a:t>‹#›</a:t>
            </a:fld>
            <a:endParaRPr lang="nb-NO"/>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86584876-9790-43AB-A011-56CCF2AE4FAE}"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1ABE250D-C40F-458A-A9AC-678C5E754AE2}" type="slidenum">
              <a:rPr lang="nb-NO"/>
              <a:pPr/>
              <a:t>‹#›</a:t>
            </a:fld>
            <a:endParaRPr lang="nb-NO"/>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67CACB51-0907-411E-842E-76D49ABB5BAC}" type="datetime1">
              <a:rPr lang="nb-NO"/>
              <a:pPr/>
              <a:t>16.09.2016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94A8E8B1-386C-4457-9B83-665E27C3D0FE}" type="slidenum">
              <a:rPr lang="nb-NO"/>
              <a:pPr/>
              <a:t>‹#›</a:t>
            </a:fld>
            <a:endParaRPr lang="nb-NO"/>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4F832CC1-84BE-4607-9AB1-A049BB515EF5}" type="datetime1">
              <a:rPr lang="nb-NO"/>
              <a:pPr/>
              <a:t>16.09.2016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A7E37B34-2B39-4898-9218-7EED051AC838}" type="slidenum">
              <a:rPr lang="nb-NO"/>
              <a:pPr/>
              <a:t>‹#›</a:t>
            </a:fld>
            <a:endParaRPr lang="nb-NO"/>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10660970-3470-4933-9845-9CB8244BA294}" type="datetime1">
              <a:rPr lang="nb-NO"/>
              <a:pPr/>
              <a:t>16.09.2016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1CF9BC52-E152-4944-AF75-BFD03D147CF3}" type="slidenum">
              <a:rPr lang="nb-NO"/>
              <a:pPr/>
              <a:t>‹#›</a:t>
            </a:fld>
            <a:endParaRPr lang="nb-NO"/>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2F6D51AB-7D52-4E75-953B-2AA5654E2C8B}"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9ED8E236-CDEF-4BDA-A2F2-40906EA4CB8B}" type="slidenum">
              <a:rPr lang="nb-NO"/>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C9C5C2F7-354F-4EBE-9580-4ABAA2BA3168}"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A8ABCF76-7C1F-483B-AEA1-127E388403BC}" type="slidenum">
              <a:rPr lang="nb-NO"/>
              <a:pPr/>
              <a:t>‹#›</a:t>
            </a:fld>
            <a:endParaRPr lang="nb-NO"/>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BBB02718-F093-4B9E-BF23-B018676DBABF}"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6D3FDECD-EAD9-44AF-AB85-13BC172BE1BE}" type="slidenum">
              <a:rPr lang="nb-NO"/>
              <a:pPr/>
              <a:t>‹#›</a:t>
            </a:fld>
            <a:endParaRPr lang="nb-NO"/>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AC49E273-5F29-4549-9445-5A55F5CA6BAF}"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8DB12D1A-1DEA-4CBD-8B2B-0D99AB85D479}" type="slidenum">
              <a:rPr lang="nb-NO"/>
              <a:pPr/>
              <a:t>‹#›</a:t>
            </a:fld>
            <a:endParaRPr lang="nb-NO"/>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tel, innhold og tekst">
    <p:spTree>
      <p:nvGrpSpPr>
        <p:cNvPr id="1" name=""/>
        <p:cNvGrpSpPr/>
        <p:nvPr/>
      </p:nvGrpSpPr>
      <p:grpSpPr>
        <a:xfrm>
          <a:off x="0" y="0"/>
          <a:ext cx="0" cy="0"/>
          <a:chOff x="0" y="0"/>
          <a:chExt cx="0" cy="0"/>
        </a:xfrm>
      </p:grpSpPr>
      <p:sp>
        <p:nvSpPr>
          <p:cNvPr id="2" name="Tittel 1"/>
          <p:cNvSpPr>
            <a:spLocks noGrp="1"/>
          </p:cNvSpPr>
          <p:nvPr>
            <p:ph type="title"/>
          </p:nvPr>
        </p:nvSpPr>
        <p:spPr>
          <a:xfrm>
            <a:off x="719138" y="647700"/>
            <a:ext cx="9248775" cy="757238"/>
          </a:xfrm>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419725" y="1492250"/>
            <a:ext cx="4548188" cy="4702175"/>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a:xfrm>
            <a:off x="719138" y="7029450"/>
            <a:ext cx="2495550" cy="357188"/>
          </a:xfrm>
        </p:spPr>
        <p:txBody>
          <a:bodyPr/>
          <a:lstStyle>
            <a:lvl1pPr>
              <a:defRPr/>
            </a:lvl1pPr>
          </a:lstStyle>
          <a:p>
            <a:fld id="{193A0000-2637-4078-BE62-800DE3D7E956}" type="datetime1">
              <a:rPr lang="nb-NO"/>
              <a:pPr/>
              <a:t>16.09.2016</a:t>
            </a:fld>
            <a:endParaRPr lang="nb-NO"/>
          </a:p>
        </p:txBody>
      </p:sp>
      <p:sp>
        <p:nvSpPr>
          <p:cNvPr id="6" name="Plassholder for bunntekst 5"/>
          <p:cNvSpPr>
            <a:spLocks noGrp="1"/>
          </p:cNvSpPr>
          <p:nvPr>
            <p:ph type="ftr" sz="quarter" idx="11"/>
          </p:nvPr>
        </p:nvSpPr>
        <p:spPr>
          <a:xfrm>
            <a:off x="3402013" y="7029450"/>
            <a:ext cx="4537075" cy="357188"/>
          </a:xfrm>
        </p:spPr>
        <p:txBody>
          <a:bodyPr/>
          <a:lstStyle>
            <a:lvl1pPr>
              <a:defRPr/>
            </a:lvl1pPr>
          </a:lstStyle>
          <a:p>
            <a:endParaRPr lang="nb-NO"/>
          </a:p>
        </p:txBody>
      </p:sp>
      <p:sp>
        <p:nvSpPr>
          <p:cNvPr id="7" name="Plassholder for lysbildenummer 6"/>
          <p:cNvSpPr>
            <a:spLocks noGrp="1"/>
          </p:cNvSpPr>
          <p:nvPr>
            <p:ph type="sldNum" sz="quarter" idx="12"/>
          </p:nvPr>
        </p:nvSpPr>
        <p:spPr>
          <a:xfrm>
            <a:off x="161925" y="7029450"/>
            <a:ext cx="485775" cy="357188"/>
          </a:xfrm>
        </p:spPr>
        <p:txBody>
          <a:bodyPr/>
          <a:lstStyle>
            <a:lvl1pPr>
              <a:defRPr/>
            </a:lvl1pPr>
          </a:lstStyle>
          <a:p>
            <a:fld id="{FF083085-7C25-4059-AB6E-D5A351FC162E}" type="slidenum">
              <a:rPr lang="nb-NO"/>
              <a:pPr/>
              <a:t>‹#›</a:t>
            </a:fld>
            <a:endParaRPr lang="nb-NO"/>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647700" y="769938"/>
            <a:ext cx="0" cy="6788150"/>
          </a:xfrm>
          <a:prstGeom prst="line">
            <a:avLst/>
          </a:prstGeom>
          <a:noFill/>
          <a:ln w="10795">
            <a:solidFill>
              <a:srgbClr val="E62B26"/>
            </a:solidFill>
            <a:round/>
            <a:headEnd/>
            <a:tailEnd/>
          </a:ln>
          <a:effectLst/>
        </p:spPr>
        <p:txBody>
          <a:bodyPr/>
          <a:lstStyle/>
          <a:p>
            <a:pPr defTabSz="1043056" fontAlgn="auto">
              <a:spcBef>
                <a:spcPts val="0"/>
              </a:spcBef>
              <a:spcAft>
                <a:spcPts val="0"/>
              </a:spcAft>
              <a:defRPr/>
            </a:pPr>
            <a:endParaRPr lang="en-US">
              <a:latin typeface="+mn-lt"/>
              <a:cs typeface="+mn-cs"/>
            </a:endParaRPr>
          </a:p>
        </p:txBody>
      </p:sp>
      <p:pic>
        <p:nvPicPr>
          <p:cNvPr id="6" name="Picture 3" descr="FUG_pp_tekstslide1_logo"/>
          <p:cNvPicPr>
            <a:picLocks noChangeAspect="1" noChangeArrowheads="1"/>
          </p:cNvPicPr>
          <p:nvPr userDrawn="1"/>
        </p:nvPicPr>
        <p:blipFill>
          <a:blip r:embed="rId2" cstate="print"/>
          <a:srcRect/>
          <a:stretch>
            <a:fillRect/>
          </a:stretch>
        </p:blipFill>
        <p:spPr bwMode="auto">
          <a:xfrm>
            <a:off x="8423275" y="6389688"/>
            <a:ext cx="1895475" cy="835025"/>
          </a:xfrm>
          <a:prstGeom prst="rect">
            <a:avLst/>
          </a:prstGeom>
          <a:noFill/>
          <a:ln w="9525">
            <a:noFill/>
            <a:miter lim="800000"/>
            <a:headEnd/>
            <a:tailEnd/>
          </a:ln>
        </p:spPr>
      </p:pic>
      <p:sp>
        <p:nvSpPr>
          <p:cNvPr id="2" name="Title 1"/>
          <p:cNvSpPr>
            <a:spLocks noGrp="1"/>
          </p:cNvSpPr>
          <p:nvPr>
            <p:ph type="title"/>
          </p:nvPr>
        </p:nvSpPr>
        <p:spPr/>
        <p:txBody>
          <a:bodyPr/>
          <a:lstStyle>
            <a:lvl1pPr>
              <a:defRPr>
                <a:solidFill>
                  <a:srgbClr val="E82925"/>
                </a:solidFill>
              </a:defRPr>
            </a:lvl1pPr>
          </a:lstStyle>
          <a:p>
            <a:r>
              <a:rPr lang="nb-NO" noProof="0" smtClean="0"/>
              <a:t>Klikk for å redigere tittelstil</a:t>
            </a:r>
            <a:endParaRPr lang="nb-NO" noProof="0"/>
          </a:p>
        </p:txBody>
      </p:sp>
      <p:sp>
        <p:nvSpPr>
          <p:cNvPr id="3" name="Content Placeholder 2"/>
          <p:cNvSpPr>
            <a:spLocks noGrp="1"/>
          </p:cNvSpPr>
          <p:nvPr>
            <p:ph idx="1"/>
          </p:nvPr>
        </p:nvSpPr>
        <p:spPr>
          <a:xfrm>
            <a:off x="720000" y="1620000"/>
            <a:ext cx="4550400" cy="4705200"/>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9" name="Content Placeholder 2"/>
          <p:cNvSpPr>
            <a:spLocks noGrp="1"/>
          </p:cNvSpPr>
          <p:nvPr>
            <p:ph idx="13"/>
          </p:nvPr>
        </p:nvSpPr>
        <p:spPr>
          <a:xfrm>
            <a:off x="5418138" y="1620000"/>
            <a:ext cx="4550400" cy="4705200"/>
          </a:xfrm>
        </p:spPr>
        <p:txBody>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endParaRPr lang="nb-NO" noProof="0"/>
          </a:p>
        </p:txBody>
      </p:sp>
      <p:sp>
        <p:nvSpPr>
          <p:cNvPr id="7" name="Date Placeholder 3"/>
          <p:cNvSpPr>
            <a:spLocks noGrp="1"/>
          </p:cNvSpPr>
          <p:nvPr>
            <p:ph type="dt" sz="half" idx="14"/>
          </p:nvPr>
        </p:nvSpPr>
        <p:spPr/>
        <p:txBody>
          <a:bodyPr/>
          <a:lstStyle>
            <a:lvl1pPr>
              <a:defRPr>
                <a:solidFill>
                  <a:srgbClr val="E82925"/>
                </a:solidFill>
              </a:defRPr>
            </a:lvl1pPr>
          </a:lstStyle>
          <a:p>
            <a:pPr>
              <a:defRPr/>
            </a:pPr>
            <a:fld id="{D79EE8FA-B9C3-4A94-A2B6-AFCE6A8A930E}" type="datetime1">
              <a:rPr lang="nb-NO"/>
              <a:pPr>
                <a:defRPr/>
              </a:pPr>
              <a:t>16.09.2016</a:t>
            </a:fld>
            <a:endParaRPr lang="en-US"/>
          </a:p>
        </p:txBody>
      </p:sp>
      <p:sp>
        <p:nvSpPr>
          <p:cNvPr id="8" name="Footer Placeholder 4"/>
          <p:cNvSpPr>
            <a:spLocks noGrp="1"/>
          </p:cNvSpPr>
          <p:nvPr>
            <p:ph type="ftr" sz="quarter" idx="15"/>
          </p:nvPr>
        </p:nvSpPr>
        <p:spPr/>
        <p:txBody>
          <a:bodyPr/>
          <a:lstStyle>
            <a:lvl1pPr>
              <a:defRPr>
                <a:solidFill>
                  <a:srgbClr val="E82925"/>
                </a:solidFill>
              </a:defRPr>
            </a:lvl1pPr>
          </a:lstStyle>
          <a:p>
            <a:pPr>
              <a:defRPr/>
            </a:pPr>
            <a:endParaRPr lang="nb-NO"/>
          </a:p>
        </p:txBody>
      </p:sp>
      <p:sp>
        <p:nvSpPr>
          <p:cNvPr id="10" name="Slide Number Placeholder 5"/>
          <p:cNvSpPr>
            <a:spLocks noGrp="1"/>
          </p:cNvSpPr>
          <p:nvPr>
            <p:ph type="sldNum" sz="quarter" idx="16"/>
          </p:nvPr>
        </p:nvSpPr>
        <p:spPr/>
        <p:txBody>
          <a:bodyPr/>
          <a:lstStyle>
            <a:lvl1pPr>
              <a:defRPr>
                <a:solidFill>
                  <a:srgbClr val="E82925"/>
                </a:solidFill>
              </a:defRPr>
            </a:lvl1pPr>
          </a:lstStyle>
          <a:p>
            <a:pPr>
              <a:defRPr/>
            </a:pPr>
            <a:fld id="{3E5F9541-B20E-4C4A-8478-F05E96D10210}"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7CA2E7D3-60F2-4749-B8E9-0900CFFD80C4}"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6DB94522-1F1A-4A95-8FC7-56BC66A4BF84}" type="slidenum">
              <a:rPr lang="nb-NO"/>
              <a:pPr/>
              <a:t>‹#›</a:t>
            </a:fld>
            <a:endParaRPr lang="nb-NO"/>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86CED33D-3E57-471A-B54C-A8683519FC6B}"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DA27315C-3840-4EB7-B925-39F6E002ECF0}" type="slidenum">
              <a:rPr lang="nb-NO"/>
              <a:pPr/>
              <a:t>‹#›</a:t>
            </a:fld>
            <a:endParaRPr lang="nb-NO"/>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9DFF22C9-2683-4791-BDA5-A5AC7890B68A}"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3B936009-5D9B-45B3-B316-9AFC605588C6}" type="slidenum">
              <a:rPr lang="nb-NO"/>
              <a:pPr/>
              <a:t>‹#›</a:t>
            </a:fld>
            <a:endParaRPr lang="nb-NO"/>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439D784B-F39A-4C3B-AB58-2925DCFAFC8E}"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283E966E-3A09-489D-9376-BAA1E04DEEE1}" type="slidenum">
              <a:rPr lang="nb-NO"/>
              <a:pPr/>
              <a:t>‹#›</a:t>
            </a:fld>
            <a:endParaRPr lang="nb-NO"/>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D2E11549-1EBB-438E-B40E-08168DED32A5}" type="datetime1">
              <a:rPr lang="nb-NO"/>
              <a:pPr/>
              <a:t>16.09.2016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C8740C76-9F54-4FCE-A76E-57678FD50F7D}" type="slidenum">
              <a:rPr lang="nb-NO"/>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366FD9E7-BF9A-4215-B130-370F0B497D5E}" type="datetime1">
              <a:rPr lang="nb-NO"/>
              <a:pPr/>
              <a:t>16.09.2016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718DFF5E-0992-4087-A683-051732C3B173}" type="slidenum">
              <a:rPr lang="nb-NO"/>
              <a:pPr/>
              <a:t>‹#›</a:t>
            </a:fld>
            <a:endParaRPr lang="nb-NO"/>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E478D5B5-803A-4458-8F80-256241AB6030}" type="datetime1">
              <a:rPr lang="nb-NO"/>
              <a:pPr/>
              <a:t>16.09.2016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371772E7-B423-417F-9A0B-9C5CCE69D02E}" type="slidenum">
              <a:rPr lang="nb-NO"/>
              <a:pPr/>
              <a:t>‹#›</a:t>
            </a:fld>
            <a:endParaRPr lang="nb-NO"/>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EA7E339E-53A6-42A5-B9F1-25CDFC336E64}"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B665C99D-9FF9-45EC-A318-543E281B9FE6}" type="slidenum">
              <a:rPr lang="nb-NO"/>
              <a:pPr/>
              <a:t>‹#›</a:t>
            </a:fld>
            <a:endParaRPr lang="nb-NO"/>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360592D7-3A6C-4691-85D7-661947D0501E}"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DEF8FFDE-1BFC-4354-ADA7-93E551ACE826}" type="slidenum">
              <a:rPr lang="nb-NO"/>
              <a:pPr/>
              <a:t>‹#›</a:t>
            </a:fld>
            <a:endParaRPr lang="nb-NO"/>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1057846-4413-440B-AF4A-D3241412F878}"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4F47E087-86A9-4B5D-849A-FF37663E2193}" type="slidenum">
              <a:rPr lang="nb-NO"/>
              <a:pPr/>
              <a:t>‹#›</a:t>
            </a:fld>
            <a:endParaRPr lang="nb-NO"/>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DC2DCA9-53E8-4FF0-A25C-33E7CE08DF32}"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CC31952D-A0F5-421A-8DEC-1A3BEA241DE4}" type="slidenum">
              <a:rPr lang="nb-NO"/>
              <a:pPr/>
              <a:t>‹#›</a:t>
            </a:fld>
            <a:endParaRPr lang="nb-NO"/>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801688" y="2349500"/>
            <a:ext cx="9090025" cy="1620838"/>
          </a:xfrm>
        </p:spPr>
        <p:txBody>
          <a:bodyPr/>
          <a:lstStyle/>
          <a:p>
            <a:r>
              <a:rPr lang="nb-NO" smtClean="0"/>
              <a:t>Klikk for å redigere tittelstil</a:t>
            </a:r>
            <a:endParaRPr lang="nb-NO"/>
          </a:p>
        </p:txBody>
      </p:sp>
      <p:sp>
        <p:nvSpPr>
          <p:cNvPr id="3" name="Undertittel 2"/>
          <p:cNvSpPr>
            <a:spLocks noGrp="1"/>
          </p:cNvSpPr>
          <p:nvPr>
            <p:ph type="subTitle" idx="1"/>
          </p:nvPr>
        </p:nvSpPr>
        <p:spPr>
          <a:xfrm>
            <a:off x="1603375" y="4284663"/>
            <a:ext cx="7486650" cy="1931987"/>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lvl1pPr>
              <a:defRPr/>
            </a:lvl1pPr>
          </a:lstStyle>
          <a:p>
            <a:fld id="{23E46586-66D5-4B62-AF2D-B69AD4451B82}"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E23E1EEB-C4D5-4549-97E5-0E0D2BD8B76A}" type="slidenum">
              <a:rPr lang="nb-NO"/>
              <a:pPr/>
              <a:t>‹#›</a:t>
            </a:fld>
            <a:endParaRPr lang="nb-NO"/>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C4A310F9-2011-42D0-A310-B73C7348A314}"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56C5482F-60D8-4B4C-BB75-9FDA9184CFAB}" type="slidenum">
              <a:rPr lang="nb-NO"/>
              <a:pPr/>
              <a:t>‹#›</a:t>
            </a:fld>
            <a:endParaRPr lang="nb-NO"/>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44550" y="4859338"/>
            <a:ext cx="9090025" cy="1501775"/>
          </a:xfrm>
        </p:spPr>
        <p:txBody>
          <a:bodyPr/>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844550" y="3205163"/>
            <a:ext cx="9090025"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lvl1pPr>
              <a:defRPr/>
            </a:lvl1pPr>
          </a:lstStyle>
          <a:p>
            <a:fld id="{ADDB53DC-8C5D-42BD-BFDF-47830F3CD3CC}"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818F0713-1286-408B-9821-59D53F887B91}" type="slidenum">
              <a:rPr lang="nb-NO"/>
              <a:pPr/>
              <a:t>‹#›</a:t>
            </a:fld>
            <a:endParaRPr lang="nb-NO"/>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719138" y="1492250"/>
            <a:ext cx="4548187"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419725" y="1492250"/>
            <a:ext cx="4548188" cy="47021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lvl1pPr>
              <a:defRPr/>
            </a:lvl1pPr>
          </a:lstStyle>
          <a:p>
            <a:fld id="{28206C89-A03E-4064-B7C4-16B89BEA3593}"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C6CA0C4C-B118-4840-9001-581C82D058F2}" type="slidenum">
              <a:rPr lang="nb-NO"/>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1330325" y="1471613"/>
            <a:ext cx="4422775" cy="433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5905500" y="1471613"/>
            <a:ext cx="4422775" cy="433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lvl1pPr>
              <a:defRPr/>
            </a:lvl1pPr>
          </a:lstStyle>
          <a:p>
            <a:fld id="{7CF2171A-9ABE-4D5D-BD00-9AB4A521B0E0}" type="datetime1">
              <a:rPr lang="nb-NO"/>
              <a:pPr/>
              <a:t>16.09.2016</a:t>
            </a:fld>
            <a:endParaRPr lang="nb-NO"/>
          </a:p>
        </p:txBody>
      </p:sp>
      <p:sp>
        <p:nvSpPr>
          <p:cNvPr id="8" name="Plassholder for bunntekst 7"/>
          <p:cNvSpPr>
            <a:spLocks noGrp="1"/>
          </p:cNvSpPr>
          <p:nvPr>
            <p:ph type="ftr" sz="quarter" idx="11"/>
          </p:nvPr>
        </p:nvSpPr>
        <p:spPr/>
        <p:txBody>
          <a:bodyPr/>
          <a:lstStyle>
            <a:lvl1pPr>
              <a:defRPr/>
            </a:lvl1pPr>
          </a:lstStyle>
          <a:p>
            <a:endParaRPr lang="nb-NO"/>
          </a:p>
        </p:txBody>
      </p:sp>
      <p:sp>
        <p:nvSpPr>
          <p:cNvPr id="9" name="Plassholder for lysbildenummer 8"/>
          <p:cNvSpPr>
            <a:spLocks noGrp="1"/>
          </p:cNvSpPr>
          <p:nvPr>
            <p:ph type="sldNum" sz="quarter" idx="12"/>
          </p:nvPr>
        </p:nvSpPr>
        <p:spPr/>
        <p:txBody>
          <a:bodyPr/>
          <a:lstStyle>
            <a:lvl1pPr>
              <a:defRPr/>
            </a:lvl1pPr>
          </a:lstStyle>
          <a:p>
            <a:fld id="{E0A871CC-4EE8-488F-A59B-98CDCB4CA2EC}" type="slidenum">
              <a:rPr lang="nb-NO"/>
              <a:pPr/>
              <a:t>‹#›</a:t>
            </a:fld>
            <a:endParaRPr lang="nb-NO"/>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lvl1pPr>
              <a:defRPr/>
            </a:lvl1pPr>
          </a:lstStyle>
          <a:p>
            <a:fld id="{0A58DF36-1ADD-403E-8162-8B18207C6432}" type="datetime1">
              <a:rPr lang="nb-NO"/>
              <a:pPr/>
              <a:t>16.09.2016</a:t>
            </a:fld>
            <a:endParaRPr lang="nb-NO"/>
          </a:p>
        </p:txBody>
      </p:sp>
      <p:sp>
        <p:nvSpPr>
          <p:cNvPr id="4" name="Plassholder for bunntekst 3"/>
          <p:cNvSpPr>
            <a:spLocks noGrp="1"/>
          </p:cNvSpPr>
          <p:nvPr>
            <p:ph type="ftr" sz="quarter" idx="11"/>
          </p:nvPr>
        </p:nvSpPr>
        <p:spPr/>
        <p:txBody>
          <a:bodyPr/>
          <a:lstStyle>
            <a:lvl1pPr>
              <a:defRPr/>
            </a:lvl1pPr>
          </a:lstStyle>
          <a:p>
            <a:endParaRPr lang="nb-NO"/>
          </a:p>
        </p:txBody>
      </p:sp>
      <p:sp>
        <p:nvSpPr>
          <p:cNvPr id="5" name="Plassholder for lysbildenummer 4"/>
          <p:cNvSpPr>
            <a:spLocks noGrp="1"/>
          </p:cNvSpPr>
          <p:nvPr>
            <p:ph type="sldNum" sz="quarter" idx="12"/>
          </p:nvPr>
        </p:nvSpPr>
        <p:spPr/>
        <p:txBody>
          <a:bodyPr/>
          <a:lstStyle>
            <a:lvl1pPr>
              <a:defRPr/>
            </a:lvl1pPr>
          </a:lstStyle>
          <a:p>
            <a:fld id="{D252FF10-4EE8-4A07-B704-E5C439925662}" type="slidenum">
              <a:rPr lang="nb-NO"/>
              <a:pPr/>
              <a:t>‹#›</a:t>
            </a:fld>
            <a:endParaRPr lang="nb-NO"/>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fld id="{18FBF1C7-EB48-4292-867C-577F53368387}" type="datetime1">
              <a:rPr lang="nb-NO"/>
              <a:pPr/>
              <a:t>16.09.2016</a:t>
            </a:fld>
            <a:endParaRPr lang="nb-NO"/>
          </a:p>
        </p:txBody>
      </p:sp>
      <p:sp>
        <p:nvSpPr>
          <p:cNvPr id="3" name="Plassholder for bunntekst 2"/>
          <p:cNvSpPr>
            <a:spLocks noGrp="1"/>
          </p:cNvSpPr>
          <p:nvPr>
            <p:ph type="ftr" sz="quarter" idx="11"/>
          </p:nvPr>
        </p:nvSpPr>
        <p:spPr/>
        <p:txBody>
          <a:bodyPr/>
          <a:lstStyle>
            <a:lvl1pPr>
              <a:defRPr/>
            </a:lvl1pPr>
          </a:lstStyle>
          <a:p>
            <a:endParaRPr lang="nb-NO"/>
          </a:p>
        </p:txBody>
      </p:sp>
      <p:sp>
        <p:nvSpPr>
          <p:cNvPr id="4" name="Plassholder for lysbildenummer 3"/>
          <p:cNvSpPr>
            <a:spLocks noGrp="1"/>
          </p:cNvSpPr>
          <p:nvPr>
            <p:ph type="sldNum" sz="quarter" idx="12"/>
          </p:nvPr>
        </p:nvSpPr>
        <p:spPr/>
        <p:txBody>
          <a:bodyPr/>
          <a:lstStyle>
            <a:lvl1pPr>
              <a:defRPr/>
            </a:lvl1pPr>
          </a:lstStyle>
          <a:p>
            <a:fld id="{DE57D9A7-F1FC-4DDC-BEEA-CC904094E249}" type="slidenum">
              <a:rPr lang="nb-NO"/>
              <a:pPr/>
              <a:t>‹#›</a:t>
            </a:fld>
            <a:endParaRPr lang="nb-NO"/>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3F40D7A2-E21B-465C-B764-C0DE02517E24}"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EAABEEF8-F558-4E82-BDA3-C9A95D4F1B00}" type="slidenum">
              <a:rPr lang="nb-NO"/>
              <a:pPr/>
              <a:t>‹#›</a:t>
            </a:fld>
            <a:endParaRPr lang="nb-NO"/>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lvl1pPr>
              <a:defRPr/>
            </a:lvl1pPr>
          </a:lstStyle>
          <a:p>
            <a:fld id="{21D1019E-E4CB-40A2-9480-3F56E5A2786D}" type="datetime1">
              <a:rPr lang="nb-NO"/>
              <a:pPr/>
              <a:t>16.09.2016</a:t>
            </a:fld>
            <a:endParaRPr lang="nb-NO"/>
          </a:p>
        </p:txBody>
      </p:sp>
      <p:sp>
        <p:nvSpPr>
          <p:cNvPr id="6" name="Plassholder for bunntekst 5"/>
          <p:cNvSpPr>
            <a:spLocks noGrp="1"/>
          </p:cNvSpPr>
          <p:nvPr>
            <p:ph type="ftr" sz="quarter" idx="11"/>
          </p:nvPr>
        </p:nvSpPr>
        <p:spPr/>
        <p:txBody>
          <a:bodyPr/>
          <a:lstStyle>
            <a:lvl1pPr>
              <a:defRPr/>
            </a:lvl1pPr>
          </a:lstStyle>
          <a:p>
            <a:endParaRPr lang="nb-NO"/>
          </a:p>
        </p:txBody>
      </p:sp>
      <p:sp>
        <p:nvSpPr>
          <p:cNvPr id="7" name="Plassholder for lysbildenummer 6"/>
          <p:cNvSpPr>
            <a:spLocks noGrp="1"/>
          </p:cNvSpPr>
          <p:nvPr>
            <p:ph type="sldNum" sz="quarter" idx="12"/>
          </p:nvPr>
        </p:nvSpPr>
        <p:spPr/>
        <p:txBody>
          <a:bodyPr/>
          <a:lstStyle>
            <a:lvl1pPr>
              <a:defRPr/>
            </a:lvl1pPr>
          </a:lstStyle>
          <a:p>
            <a:fld id="{D3B5A52C-5576-4F2D-B581-910400B17A5F}" type="slidenum">
              <a:rPr lang="nb-NO"/>
              <a:pPr/>
              <a:t>‹#›</a:t>
            </a:fld>
            <a:endParaRPr lang="nb-NO"/>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BDFA38C8-6AED-45F6-AF9B-F52D49BD453A}"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2A8BB9BB-88C7-4EC7-A9D0-B21707D9FD9C}" type="slidenum">
              <a:rPr lang="nb-NO"/>
              <a:pPr/>
              <a:t>‹#›</a:t>
            </a:fld>
            <a:endParaRPr lang="nb-NO"/>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7656513" y="647700"/>
            <a:ext cx="2311400" cy="5546725"/>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719138" y="647700"/>
            <a:ext cx="6784975" cy="5546725"/>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lvl1pPr>
              <a:defRPr/>
            </a:lvl1pPr>
          </a:lstStyle>
          <a:p>
            <a:fld id="{E489096D-FF84-43E5-9D0C-01493F6181A3}" type="datetime1">
              <a:rPr lang="nb-NO"/>
              <a:pPr/>
              <a:t>16.09.2016</a:t>
            </a:fld>
            <a:endParaRPr lang="nb-NO"/>
          </a:p>
        </p:txBody>
      </p:sp>
      <p:sp>
        <p:nvSpPr>
          <p:cNvPr id="5" name="Plassholder for bunntekst 4"/>
          <p:cNvSpPr>
            <a:spLocks noGrp="1"/>
          </p:cNvSpPr>
          <p:nvPr>
            <p:ph type="ftr" sz="quarter" idx="11"/>
          </p:nvPr>
        </p:nvSpPr>
        <p:spPr/>
        <p:txBody>
          <a:bodyPr/>
          <a:lstStyle>
            <a:lvl1pPr>
              <a:defRPr/>
            </a:lvl1pPr>
          </a:lstStyle>
          <a:p>
            <a:endParaRPr lang="nb-NO"/>
          </a:p>
        </p:txBody>
      </p:sp>
      <p:sp>
        <p:nvSpPr>
          <p:cNvPr id="6" name="Plassholder for lysbildenummer 5"/>
          <p:cNvSpPr>
            <a:spLocks noGrp="1"/>
          </p:cNvSpPr>
          <p:nvPr>
            <p:ph type="sldNum" sz="quarter" idx="12"/>
          </p:nvPr>
        </p:nvSpPr>
        <p:spPr/>
        <p:txBody>
          <a:bodyPr/>
          <a:lstStyle>
            <a:lvl1pPr>
              <a:defRPr/>
            </a:lvl1pPr>
          </a:lstStyle>
          <a:p>
            <a:fld id="{7FE81D49-0A3B-42F7-BB0F-92F804286DB0}" type="slidenum">
              <a:rPr lang="nb-NO"/>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534988" y="303213"/>
            <a:ext cx="9623425" cy="1260475"/>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534988" y="1692275"/>
            <a:ext cx="4724400"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534988" y="2397125"/>
            <a:ext cx="4724400"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5432425" y="1692275"/>
            <a:ext cx="472598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5432425" y="2397125"/>
            <a:ext cx="4725988" cy="43576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534988" y="301625"/>
            <a:ext cx="3517900" cy="1281113"/>
          </a:xfrm>
        </p:spPr>
        <p:txBody>
          <a:bodyPr anchor="b"/>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4181475" y="301625"/>
            <a:ext cx="5976938" cy="64531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534988" y="1582738"/>
            <a:ext cx="3517900"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2095500" y="5292725"/>
            <a:ext cx="6416675" cy="625475"/>
          </a:xfrm>
        </p:spPr>
        <p:txBody>
          <a:bodyPr anchor="b"/>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2095500" y="676275"/>
            <a:ext cx="6416675" cy="45354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smtClean="0"/>
              <a:t>Klikk ikonet for å legge til et bilde</a:t>
            </a:r>
            <a:endParaRPr lang="nb-NO"/>
          </a:p>
        </p:txBody>
      </p:sp>
      <p:sp>
        <p:nvSpPr>
          <p:cNvPr id="4" name="Plassholder for tekst 3"/>
          <p:cNvSpPr>
            <a:spLocks noGrp="1"/>
          </p:cNvSpPr>
          <p:nvPr>
            <p:ph type="body" sz="half" idx="2"/>
          </p:nvPr>
        </p:nvSpPr>
        <p:spPr>
          <a:xfrm>
            <a:off x="2095500" y="5918200"/>
            <a:ext cx="6416675" cy="887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3.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4.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31F20"/>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30325" y="647700"/>
            <a:ext cx="8997950" cy="7556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Klikk for å redigere tittelstil</a:t>
            </a:r>
          </a:p>
        </p:txBody>
      </p:sp>
      <p:sp>
        <p:nvSpPr>
          <p:cNvPr id="1027" name="Rectangle 3"/>
          <p:cNvSpPr>
            <a:spLocks noGrp="1" noChangeArrowheads="1"/>
          </p:cNvSpPr>
          <p:nvPr>
            <p:ph type="body" idx="1"/>
          </p:nvPr>
        </p:nvSpPr>
        <p:spPr bwMode="auto">
          <a:xfrm>
            <a:off x="1330325" y="1471613"/>
            <a:ext cx="8997950" cy="4333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p>
        </p:txBody>
      </p:sp>
      <p:pic>
        <p:nvPicPr>
          <p:cNvPr id="1031" name="Picture 7" descr="FUG_pp_titleslide_logo"/>
          <p:cNvPicPr>
            <a:picLocks noChangeAspect="1" noChangeArrowheads="1"/>
          </p:cNvPicPr>
          <p:nvPr/>
        </p:nvPicPr>
        <p:blipFill>
          <a:blip r:embed="rId13" cstate="print"/>
          <a:srcRect/>
          <a:stretch>
            <a:fillRect/>
          </a:stretch>
        </p:blipFill>
        <p:spPr bwMode="auto">
          <a:xfrm>
            <a:off x="7115175" y="5792788"/>
            <a:ext cx="3213100" cy="1401762"/>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r" defTabSz="1042988" rtl="0" eaLnBrk="1" fontAlgn="base" hangingPunct="1">
        <a:spcBef>
          <a:spcPct val="0"/>
        </a:spcBef>
        <a:spcAft>
          <a:spcPct val="0"/>
        </a:spcAft>
        <a:defRPr sz="4500">
          <a:solidFill>
            <a:schemeClr val="bg1"/>
          </a:solidFill>
          <a:latin typeface="+mj-lt"/>
          <a:ea typeface="+mj-ea"/>
          <a:cs typeface="+mj-cs"/>
        </a:defRPr>
      </a:lvl1pPr>
      <a:lvl2pPr algn="r" defTabSz="1042988" rtl="0" eaLnBrk="1" fontAlgn="base" hangingPunct="1">
        <a:spcBef>
          <a:spcPct val="0"/>
        </a:spcBef>
        <a:spcAft>
          <a:spcPct val="0"/>
        </a:spcAft>
        <a:defRPr sz="4500">
          <a:solidFill>
            <a:schemeClr val="bg1"/>
          </a:solidFill>
          <a:latin typeface="Arial Black" pitchFamily="34" charset="0"/>
          <a:cs typeface="Arial" charset="0"/>
        </a:defRPr>
      </a:lvl2pPr>
      <a:lvl3pPr algn="r" defTabSz="1042988" rtl="0" eaLnBrk="1" fontAlgn="base" hangingPunct="1">
        <a:spcBef>
          <a:spcPct val="0"/>
        </a:spcBef>
        <a:spcAft>
          <a:spcPct val="0"/>
        </a:spcAft>
        <a:defRPr sz="4500">
          <a:solidFill>
            <a:schemeClr val="bg1"/>
          </a:solidFill>
          <a:latin typeface="Arial Black" pitchFamily="34" charset="0"/>
          <a:cs typeface="Arial" charset="0"/>
        </a:defRPr>
      </a:lvl3pPr>
      <a:lvl4pPr algn="r" defTabSz="1042988" rtl="0" eaLnBrk="1" fontAlgn="base" hangingPunct="1">
        <a:spcBef>
          <a:spcPct val="0"/>
        </a:spcBef>
        <a:spcAft>
          <a:spcPct val="0"/>
        </a:spcAft>
        <a:defRPr sz="4500">
          <a:solidFill>
            <a:schemeClr val="bg1"/>
          </a:solidFill>
          <a:latin typeface="Arial Black" pitchFamily="34" charset="0"/>
          <a:cs typeface="Arial" charset="0"/>
        </a:defRPr>
      </a:lvl4pPr>
      <a:lvl5pPr algn="r" defTabSz="1042988" rtl="0" eaLnBrk="1" fontAlgn="base" hangingPunct="1">
        <a:spcBef>
          <a:spcPct val="0"/>
        </a:spcBef>
        <a:spcAft>
          <a:spcPct val="0"/>
        </a:spcAft>
        <a:defRPr sz="4500">
          <a:solidFill>
            <a:schemeClr val="bg1"/>
          </a:solidFill>
          <a:latin typeface="Arial Black" pitchFamily="34" charset="0"/>
          <a:cs typeface="Arial" charset="0"/>
        </a:defRPr>
      </a:lvl5pPr>
      <a:lvl6pPr marL="457200" algn="r" defTabSz="1042988" rtl="0" eaLnBrk="1" fontAlgn="base" hangingPunct="1">
        <a:spcBef>
          <a:spcPct val="0"/>
        </a:spcBef>
        <a:spcAft>
          <a:spcPct val="0"/>
        </a:spcAft>
        <a:defRPr sz="4500">
          <a:solidFill>
            <a:schemeClr val="bg1"/>
          </a:solidFill>
          <a:latin typeface="Arial Black" pitchFamily="34" charset="0"/>
          <a:cs typeface="Arial" charset="0"/>
        </a:defRPr>
      </a:lvl6pPr>
      <a:lvl7pPr marL="914400" algn="r" defTabSz="1042988" rtl="0" eaLnBrk="1" fontAlgn="base" hangingPunct="1">
        <a:spcBef>
          <a:spcPct val="0"/>
        </a:spcBef>
        <a:spcAft>
          <a:spcPct val="0"/>
        </a:spcAft>
        <a:defRPr sz="4500">
          <a:solidFill>
            <a:schemeClr val="bg1"/>
          </a:solidFill>
          <a:latin typeface="Arial Black" pitchFamily="34" charset="0"/>
          <a:cs typeface="Arial" charset="0"/>
        </a:defRPr>
      </a:lvl7pPr>
      <a:lvl8pPr marL="1371600" algn="r" defTabSz="1042988" rtl="0" eaLnBrk="1" fontAlgn="base" hangingPunct="1">
        <a:spcBef>
          <a:spcPct val="0"/>
        </a:spcBef>
        <a:spcAft>
          <a:spcPct val="0"/>
        </a:spcAft>
        <a:defRPr sz="4500">
          <a:solidFill>
            <a:schemeClr val="bg1"/>
          </a:solidFill>
          <a:latin typeface="Arial Black" pitchFamily="34" charset="0"/>
          <a:cs typeface="Arial" charset="0"/>
        </a:defRPr>
      </a:lvl8pPr>
      <a:lvl9pPr marL="1828800" algn="r" defTabSz="1042988" rtl="0" eaLnBrk="1" fontAlgn="base" hangingPunct="1">
        <a:spcBef>
          <a:spcPct val="0"/>
        </a:spcBef>
        <a:spcAft>
          <a:spcPct val="0"/>
        </a:spcAft>
        <a:defRPr sz="4500">
          <a:solidFill>
            <a:schemeClr val="bg1"/>
          </a:solidFill>
          <a:latin typeface="Arial Black" pitchFamily="34" charset="0"/>
          <a:cs typeface="Arial" charset="0"/>
        </a:defRPr>
      </a:lvl9pPr>
    </p:titleStyle>
    <p:bodyStyle>
      <a:lvl1pPr marL="390525" indent="-390525" algn="r" defTabSz="1042988" rtl="0" eaLnBrk="1" fontAlgn="base" hangingPunct="1">
        <a:spcBef>
          <a:spcPct val="20000"/>
        </a:spcBef>
        <a:spcAft>
          <a:spcPct val="0"/>
        </a:spcAft>
        <a:defRPr sz="2500">
          <a:solidFill>
            <a:schemeClr val="bg1"/>
          </a:solidFill>
          <a:latin typeface="+mn-lt"/>
          <a:ea typeface="+mn-ea"/>
          <a:cs typeface="+mn-cs"/>
        </a:defRPr>
      </a:lvl1pPr>
      <a:lvl2pPr marL="847725" indent="-325438" algn="r" defTabSz="1042988" rtl="0" eaLnBrk="1" fontAlgn="base" hangingPunct="1">
        <a:spcBef>
          <a:spcPct val="20000"/>
        </a:spcBef>
        <a:spcAft>
          <a:spcPct val="0"/>
        </a:spcAft>
        <a:buChar char="–"/>
        <a:defRPr sz="100">
          <a:solidFill>
            <a:schemeClr val="tx1"/>
          </a:solidFill>
          <a:latin typeface="Arial" charset="0"/>
          <a:cs typeface="+mn-cs"/>
        </a:defRPr>
      </a:lvl2pPr>
      <a:lvl3pPr marL="1303338" indent="-260350" algn="r" defTabSz="1042988" rtl="0" eaLnBrk="1" fontAlgn="base" hangingPunct="1">
        <a:spcBef>
          <a:spcPct val="20000"/>
        </a:spcBef>
        <a:spcAft>
          <a:spcPct val="0"/>
        </a:spcAft>
        <a:buChar char="•"/>
        <a:defRPr sz="100">
          <a:solidFill>
            <a:schemeClr val="tx1"/>
          </a:solidFill>
          <a:latin typeface="Arial" charset="0"/>
          <a:cs typeface="+mn-cs"/>
        </a:defRPr>
      </a:lvl3pPr>
      <a:lvl4pPr marL="1825625" indent="-260350" algn="r" defTabSz="1042988" rtl="0" eaLnBrk="1" fontAlgn="base" hangingPunct="1">
        <a:spcBef>
          <a:spcPct val="20000"/>
        </a:spcBef>
        <a:spcAft>
          <a:spcPct val="0"/>
        </a:spcAft>
        <a:buChar char="–"/>
        <a:defRPr sz="100">
          <a:solidFill>
            <a:schemeClr val="tx1"/>
          </a:solidFill>
          <a:latin typeface="Arial" charset="0"/>
          <a:cs typeface="+mn-cs"/>
        </a:defRPr>
      </a:lvl4pPr>
      <a:lvl5pPr marL="2346325" indent="-260350" algn="r" defTabSz="1042988" rtl="0" eaLnBrk="1" fontAlgn="base" hangingPunct="1">
        <a:spcBef>
          <a:spcPct val="20000"/>
        </a:spcBef>
        <a:spcAft>
          <a:spcPct val="0"/>
        </a:spcAft>
        <a:buChar char="»"/>
        <a:defRPr sz="100">
          <a:solidFill>
            <a:schemeClr val="tx1"/>
          </a:solidFill>
          <a:latin typeface="Arial" charset="0"/>
          <a:cs typeface="+mn-cs"/>
        </a:defRPr>
      </a:lvl5pPr>
      <a:lvl6pPr marL="2803525" indent="-260350" algn="r" defTabSz="1042988" rtl="0" eaLnBrk="1" fontAlgn="base" hangingPunct="1">
        <a:spcBef>
          <a:spcPct val="20000"/>
        </a:spcBef>
        <a:spcAft>
          <a:spcPct val="0"/>
        </a:spcAft>
        <a:buChar char="»"/>
        <a:defRPr sz="100">
          <a:solidFill>
            <a:schemeClr val="tx1"/>
          </a:solidFill>
          <a:latin typeface="Arial" charset="0"/>
          <a:cs typeface="+mn-cs"/>
        </a:defRPr>
      </a:lvl6pPr>
      <a:lvl7pPr marL="3260725" indent="-260350" algn="r" defTabSz="1042988" rtl="0" eaLnBrk="1" fontAlgn="base" hangingPunct="1">
        <a:spcBef>
          <a:spcPct val="20000"/>
        </a:spcBef>
        <a:spcAft>
          <a:spcPct val="0"/>
        </a:spcAft>
        <a:buChar char="»"/>
        <a:defRPr sz="100">
          <a:solidFill>
            <a:schemeClr val="tx1"/>
          </a:solidFill>
          <a:latin typeface="Arial" charset="0"/>
          <a:cs typeface="+mn-cs"/>
        </a:defRPr>
      </a:lvl7pPr>
      <a:lvl8pPr marL="3717925" indent="-260350" algn="r" defTabSz="1042988" rtl="0" eaLnBrk="1" fontAlgn="base" hangingPunct="1">
        <a:spcBef>
          <a:spcPct val="20000"/>
        </a:spcBef>
        <a:spcAft>
          <a:spcPct val="0"/>
        </a:spcAft>
        <a:buChar char="»"/>
        <a:defRPr sz="100">
          <a:solidFill>
            <a:schemeClr val="tx1"/>
          </a:solidFill>
          <a:latin typeface="Arial" charset="0"/>
          <a:cs typeface="+mn-cs"/>
        </a:defRPr>
      </a:lvl8pPr>
      <a:lvl9pPr marL="4175125" indent="-260350" algn="r" defTabSz="1042988" rtl="0" eaLnBrk="1" fontAlgn="base" hangingPunct="1">
        <a:spcBef>
          <a:spcPct val="20000"/>
        </a:spcBef>
        <a:spcAft>
          <a:spcPct val="0"/>
        </a:spcAft>
        <a:buChar char="»"/>
        <a:defRPr sz="100">
          <a:solidFill>
            <a:schemeClr val="tx1"/>
          </a:solidFill>
          <a:latin typeface="Arial" charset="0"/>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6147"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6148"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rgbClr val="E62B26"/>
                </a:solidFill>
              </a:defRPr>
            </a:lvl1pPr>
          </a:lstStyle>
          <a:p>
            <a:fld id="{DCBB3811-9856-48A8-8CC5-BD81DA074E00}" type="datetime1">
              <a:rPr lang="nb-NO"/>
              <a:pPr/>
              <a:t>16.09.2016</a:t>
            </a:fld>
            <a:endParaRPr lang="nb-NO"/>
          </a:p>
        </p:txBody>
      </p:sp>
      <p:sp>
        <p:nvSpPr>
          <p:cNvPr id="6149"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rgbClr val="E62B26"/>
                </a:solidFill>
              </a:defRPr>
            </a:lvl1pPr>
          </a:lstStyle>
          <a:p>
            <a:endParaRPr lang="nb-NO"/>
          </a:p>
        </p:txBody>
      </p:sp>
      <p:sp>
        <p:nvSpPr>
          <p:cNvPr id="6150"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rgbClr val="E62B26"/>
                </a:solidFill>
              </a:defRPr>
            </a:lvl1pPr>
          </a:lstStyle>
          <a:p>
            <a:fld id="{6E1262FA-48AD-466F-92D5-6D1A0C6E049A}" type="slidenum">
              <a:rPr lang="nb-NO"/>
              <a:pPr/>
              <a:t>‹#›</a:t>
            </a:fld>
            <a:endParaRPr lang="nb-NO"/>
          </a:p>
        </p:txBody>
      </p:sp>
      <p:sp>
        <p:nvSpPr>
          <p:cNvPr id="6152" name="Line 8"/>
          <p:cNvSpPr>
            <a:spLocks noChangeShapeType="1"/>
          </p:cNvSpPr>
          <p:nvPr/>
        </p:nvSpPr>
        <p:spPr bwMode="auto">
          <a:xfrm>
            <a:off x="647700" y="769938"/>
            <a:ext cx="0" cy="6788150"/>
          </a:xfrm>
          <a:prstGeom prst="line">
            <a:avLst/>
          </a:prstGeom>
          <a:noFill/>
          <a:ln w="10795">
            <a:solidFill>
              <a:srgbClr val="E62B26"/>
            </a:solidFill>
            <a:round/>
            <a:headEnd/>
            <a:tailEnd/>
          </a:ln>
          <a:effectLst/>
        </p:spPr>
        <p:txBody>
          <a:bodyPr/>
          <a:lstStyle/>
          <a:p>
            <a:endParaRPr lang="nb-NO"/>
          </a:p>
        </p:txBody>
      </p:sp>
      <p:pic>
        <p:nvPicPr>
          <p:cNvPr id="6154" name="Picture 10" descr="FUG_pp_tekstslide1_logo"/>
          <p:cNvPicPr>
            <a:picLocks noChangeAspect="1" noChangeArrowheads="1"/>
          </p:cNvPicPr>
          <p:nvPr/>
        </p:nvPicPr>
        <p:blipFill>
          <a:blip r:embed="rId15"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96" r:id="rId12"/>
    <p:sldLayoutId id="2147483697" r:id="rId13"/>
  </p:sldLayoutIdLst>
  <p:hf hdr="0" ftr="0" dt="0"/>
  <p:txStyles>
    <p:titleStyle>
      <a:lvl1pPr algn="l" rtl="0" fontAlgn="base">
        <a:spcBef>
          <a:spcPct val="0"/>
        </a:spcBef>
        <a:spcAft>
          <a:spcPct val="0"/>
        </a:spcAft>
        <a:defRPr sz="4500">
          <a:solidFill>
            <a:srgbClr val="E62B26"/>
          </a:solidFill>
          <a:latin typeface="+mj-lt"/>
          <a:ea typeface="+mj-ea"/>
          <a:cs typeface="+mj-cs"/>
        </a:defRPr>
      </a:lvl1pPr>
      <a:lvl2pPr algn="l" rtl="0" fontAlgn="base">
        <a:spcBef>
          <a:spcPct val="0"/>
        </a:spcBef>
        <a:spcAft>
          <a:spcPct val="0"/>
        </a:spcAft>
        <a:defRPr sz="4500">
          <a:solidFill>
            <a:srgbClr val="E62B26"/>
          </a:solidFill>
          <a:latin typeface="Arial Black" pitchFamily="34" charset="0"/>
          <a:cs typeface="Arial" charset="0"/>
        </a:defRPr>
      </a:lvl2pPr>
      <a:lvl3pPr algn="l" rtl="0" fontAlgn="base">
        <a:spcBef>
          <a:spcPct val="0"/>
        </a:spcBef>
        <a:spcAft>
          <a:spcPct val="0"/>
        </a:spcAft>
        <a:defRPr sz="4500">
          <a:solidFill>
            <a:srgbClr val="E62B26"/>
          </a:solidFill>
          <a:latin typeface="Arial Black" pitchFamily="34" charset="0"/>
          <a:cs typeface="Arial" charset="0"/>
        </a:defRPr>
      </a:lvl3pPr>
      <a:lvl4pPr algn="l" rtl="0" fontAlgn="base">
        <a:spcBef>
          <a:spcPct val="0"/>
        </a:spcBef>
        <a:spcAft>
          <a:spcPct val="0"/>
        </a:spcAft>
        <a:defRPr sz="4500">
          <a:solidFill>
            <a:srgbClr val="E62B26"/>
          </a:solidFill>
          <a:latin typeface="Arial Black" pitchFamily="34" charset="0"/>
          <a:cs typeface="Arial" charset="0"/>
        </a:defRPr>
      </a:lvl4pPr>
      <a:lvl5pPr algn="l" rtl="0" fontAlgn="base">
        <a:spcBef>
          <a:spcPct val="0"/>
        </a:spcBef>
        <a:spcAft>
          <a:spcPct val="0"/>
        </a:spcAft>
        <a:defRPr sz="4500">
          <a:solidFill>
            <a:srgbClr val="E62B26"/>
          </a:solidFill>
          <a:latin typeface="Arial Black" pitchFamily="34" charset="0"/>
          <a:cs typeface="Arial" charset="0"/>
        </a:defRPr>
      </a:lvl5pPr>
      <a:lvl6pPr marL="457200" algn="l" rtl="0" fontAlgn="base">
        <a:spcBef>
          <a:spcPct val="0"/>
        </a:spcBef>
        <a:spcAft>
          <a:spcPct val="0"/>
        </a:spcAft>
        <a:defRPr sz="4500">
          <a:solidFill>
            <a:srgbClr val="E62B26"/>
          </a:solidFill>
          <a:latin typeface="Arial Black" pitchFamily="34" charset="0"/>
          <a:cs typeface="Arial" charset="0"/>
        </a:defRPr>
      </a:lvl6pPr>
      <a:lvl7pPr marL="914400" algn="l" rtl="0" fontAlgn="base">
        <a:spcBef>
          <a:spcPct val="0"/>
        </a:spcBef>
        <a:spcAft>
          <a:spcPct val="0"/>
        </a:spcAft>
        <a:defRPr sz="4500">
          <a:solidFill>
            <a:srgbClr val="E62B26"/>
          </a:solidFill>
          <a:latin typeface="Arial Black" pitchFamily="34" charset="0"/>
          <a:cs typeface="Arial" charset="0"/>
        </a:defRPr>
      </a:lvl7pPr>
      <a:lvl8pPr marL="1371600" algn="l" rtl="0" fontAlgn="base">
        <a:spcBef>
          <a:spcPct val="0"/>
        </a:spcBef>
        <a:spcAft>
          <a:spcPct val="0"/>
        </a:spcAft>
        <a:defRPr sz="4500">
          <a:solidFill>
            <a:srgbClr val="E62B26"/>
          </a:solidFill>
          <a:latin typeface="Arial Black" pitchFamily="34" charset="0"/>
          <a:cs typeface="Arial" charset="0"/>
        </a:defRPr>
      </a:lvl8pPr>
      <a:lvl9pPr marL="1828800" algn="l" rtl="0" fontAlgn="base">
        <a:spcBef>
          <a:spcPct val="0"/>
        </a:spcBef>
        <a:spcAft>
          <a:spcPct val="0"/>
        </a:spcAft>
        <a:defRPr sz="4500">
          <a:solidFill>
            <a:srgbClr val="E62B26"/>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tx1"/>
          </a:solidFill>
          <a:latin typeface="+mn-lt"/>
          <a:ea typeface="+mn-ea"/>
          <a:cs typeface="+mn-cs"/>
        </a:defRPr>
      </a:lvl1pPr>
      <a:lvl2pPr marL="742950" indent="-285750" algn="l" rtl="0" fontAlgn="base">
        <a:spcBef>
          <a:spcPct val="20000"/>
        </a:spcBef>
        <a:spcAft>
          <a:spcPct val="0"/>
        </a:spcAft>
        <a:buChar char="–"/>
        <a:defRPr sz="2100">
          <a:solidFill>
            <a:schemeClr val="tx1"/>
          </a:solidFill>
          <a:latin typeface="+mn-lt"/>
          <a:cs typeface="+mn-cs"/>
        </a:defRPr>
      </a:lvl2pPr>
      <a:lvl3pPr marL="1143000" indent="-228600" algn="l" rtl="0" fontAlgn="base">
        <a:spcBef>
          <a:spcPct val="20000"/>
        </a:spcBef>
        <a:spcAft>
          <a:spcPct val="0"/>
        </a:spcAft>
        <a:buChar char="•"/>
        <a:defRPr sz="1900">
          <a:solidFill>
            <a:schemeClr val="tx1"/>
          </a:solidFill>
          <a:latin typeface="+mn-lt"/>
          <a:cs typeface="+mn-cs"/>
        </a:defRPr>
      </a:lvl3pPr>
      <a:lvl4pPr marL="1600200" indent="-228600" algn="l" rtl="0" fontAlgn="base">
        <a:spcBef>
          <a:spcPct val="20000"/>
        </a:spcBef>
        <a:spcAft>
          <a:spcPct val="0"/>
        </a:spcAft>
        <a:buChar char="–"/>
        <a:defRPr sz="1700">
          <a:solidFill>
            <a:schemeClr val="tx1"/>
          </a:solidFill>
          <a:latin typeface="+mn-lt"/>
          <a:cs typeface="+mn-cs"/>
        </a:defRPr>
      </a:lvl4pPr>
      <a:lvl5pPr marL="2057400" indent="-228600" algn="l" rtl="0" fontAlgn="base">
        <a:spcBef>
          <a:spcPct val="20000"/>
        </a:spcBef>
        <a:spcAft>
          <a:spcPct val="0"/>
        </a:spcAft>
        <a:buChar char="»"/>
        <a:defRPr sz="1700">
          <a:solidFill>
            <a:schemeClr val="tx1"/>
          </a:solidFill>
          <a:latin typeface="+mn-lt"/>
          <a:cs typeface="+mn-cs"/>
        </a:defRPr>
      </a:lvl5pPr>
      <a:lvl6pPr marL="2514600" indent="-228600" algn="l" rtl="0" fontAlgn="base">
        <a:spcBef>
          <a:spcPct val="20000"/>
        </a:spcBef>
        <a:spcAft>
          <a:spcPct val="0"/>
        </a:spcAft>
        <a:buChar char="»"/>
        <a:defRPr sz="1700">
          <a:solidFill>
            <a:schemeClr val="tx1"/>
          </a:solidFill>
          <a:latin typeface="+mn-lt"/>
          <a:cs typeface="+mn-cs"/>
        </a:defRPr>
      </a:lvl6pPr>
      <a:lvl7pPr marL="2971800" indent="-228600" algn="l" rtl="0" fontAlgn="base">
        <a:spcBef>
          <a:spcPct val="20000"/>
        </a:spcBef>
        <a:spcAft>
          <a:spcPct val="0"/>
        </a:spcAft>
        <a:buChar char="»"/>
        <a:defRPr sz="1700">
          <a:solidFill>
            <a:schemeClr val="tx1"/>
          </a:solidFill>
          <a:latin typeface="+mn-lt"/>
          <a:cs typeface="+mn-cs"/>
        </a:defRPr>
      </a:lvl7pPr>
      <a:lvl8pPr marL="3429000" indent="-228600" algn="l" rtl="0" fontAlgn="base">
        <a:spcBef>
          <a:spcPct val="20000"/>
        </a:spcBef>
        <a:spcAft>
          <a:spcPct val="0"/>
        </a:spcAft>
        <a:buChar char="»"/>
        <a:defRPr sz="1700">
          <a:solidFill>
            <a:schemeClr val="tx1"/>
          </a:solidFill>
          <a:latin typeface="+mn-lt"/>
          <a:cs typeface="+mn-cs"/>
        </a:defRPr>
      </a:lvl8pPr>
      <a:lvl9pPr marL="3886200" indent="-228600" algn="l" rtl="0" fontAlgn="base">
        <a:spcBef>
          <a:spcPct val="20000"/>
        </a:spcBef>
        <a:spcAft>
          <a:spcPct val="0"/>
        </a:spcAft>
        <a:buChar char="»"/>
        <a:defRPr sz="17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7C943"/>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115715"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115716"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chemeClr val="bg1"/>
                </a:solidFill>
              </a:defRPr>
            </a:lvl1pPr>
          </a:lstStyle>
          <a:p>
            <a:fld id="{3E76624C-48D7-49B0-A275-535F3F98EF32}" type="datetime1">
              <a:rPr lang="nb-NO"/>
              <a:pPr/>
              <a:t>16.09.2016</a:t>
            </a:fld>
            <a:endParaRPr lang="nb-NO"/>
          </a:p>
        </p:txBody>
      </p:sp>
      <p:sp>
        <p:nvSpPr>
          <p:cNvPr id="115717"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chemeClr val="bg1"/>
                </a:solidFill>
              </a:defRPr>
            </a:lvl1pPr>
          </a:lstStyle>
          <a:p>
            <a:endParaRPr lang="nb-NO"/>
          </a:p>
        </p:txBody>
      </p:sp>
      <p:sp>
        <p:nvSpPr>
          <p:cNvPr id="115718"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chemeClr val="bg1"/>
                </a:solidFill>
              </a:defRPr>
            </a:lvl1pPr>
          </a:lstStyle>
          <a:p>
            <a:fld id="{EC226FE1-E85F-4726-B522-1ADCB1685FDD}" type="slidenum">
              <a:rPr lang="nb-NO"/>
              <a:pPr/>
              <a:t>‹#›</a:t>
            </a:fld>
            <a:endParaRPr lang="nb-NO"/>
          </a:p>
        </p:txBody>
      </p:sp>
      <p:sp>
        <p:nvSpPr>
          <p:cNvPr id="115719" name="Line 7"/>
          <p:cNvSpPr>
            <a:spLocks noChangeShapeType="1"/>
          </p:cNvSpPr>
          <p:nvPr/>
        </p:nvSpPr>
        <p:spPr bwMode="auto">
          <a:xfrm>
            <a:off x="647700" y="769938"/>
            <a:ext cx="0" cy="6788150"/>
          </a:xfrm>
          <a:prstGeom prst="line">
            <a:avLst/>
          </a:prstGeom>
          <a:noFill/>
          <a:ln w="10795">
            <a:solidFill>
              <a:schemeClr val="bg1"/>
            </a:solidFill>
            <a:round/>
            <a:headEnd/>
            <a:tailEnd/>
          </a:ln>
          <a:effectLst/>
        </p:spPr>
        <p:txBody>
          <a:bodyPr/>
          <a:lstStyle/>
          <a:p>
            <a:endParaRPr lang="nb-NO"/>
          </a:p>
        </p:txBody>
      </p:sp>
      <p:pic>
        <p:nvPicPr>
          <p:cNvPr id="115721" name="Picture 9" descr="FUG_pp_tekstslide2_logo"/>
          <p:cNvPicPr>
            <a:picLocks noChangeAspect="1" noChangeArrowheads="1"/>
          </p:cNvPicPr>
          <p:nvPr/>
        </p:nvPicPr>
        <p:blipFill>
          <a:blip r:embed="rId13"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l" rtl="0" fontAlgn="base">
        <a:spcBef>
          <a:spcPct val="0"/>
        </a:spcBef>
        <a:spcAft>
          <a:spcPct val="0"/>
        </a:spcAft>
        <a:defRPr sz="4500">
          <a:solidFill>
            <a:schemeClr val="bg1"/>
          </a:solidFill>
          <a:latin typeface="+mj-lt"/>
          <a:ea typeface="+mj-ea"/>
          <a:cs typeface="+mj-cs"/>
        </a:defRPr>
      </a:lvl1pPr>
      <a:lvl2pPr algn="l" rtl="0" fontAlgn="base">
        <a:spcBef>
          <a:spcPct val="0"/>
        </a:spcBef>
        <a:spcAft>
          <a:spcPct val="0"/>
        </a:spcAft>
        <a:defRPr sz="4500">
          <a:solidFill>
            <a:schemeClr val="bg1"/>
          </a:solidFill>
          <a:latin typeface="Arial Black" pitchFamily="34" charset="0"/>
          <a:cs typeface="Arial" charset="0"/>
        </a:defRPr>
      </a:lvl2pPr>
      <a:lvl3pPr algn="l" rtl="0" fontAlgn="base">
        <a:spcBef>
          <a:spcPct val="0"/>
        </a:spcBef>
        <a:spcAft>
          <a:spcPct val="0"/>
        </a:spcAft>
        <a:defRPr sz="4500">
          <a:solidFill>
            <a:schemeClr val="bg1"/>
          </a:solidFill>
          <a:latin typeface="Arial Black" pitchFamily="34" charset="0"/>
          <a:cs typeface="Arial" charset="0"/>
        </a:defRPr>
      </a:lvl3pPr>
      <a:lvl4pPr algn="l" rtl="0" fontAlgn="base">
        <a:spcBef>
          <a:spcPct val="0"/>
        </a:spcBef>
        <a:spcAft>
          <a:spcPct val="0"/>
        </a:spcAft>
        <a:defRPr sz="4500">
          <a:solidFill>
            <a:schemeClr val="bg1"/>
          </a:solidFill>
          <a:latin typeface="Arial Black" pitchFamily="34" charset="0"/>
          <a:cs typeface="Arial" charset="0"/>
        </a:defRPr>
      </a:lvl4pPr>
      <a:lvl5pPr algn="l" rtl="0" fontAlgn="base">
        <a:spcBef>
          <a:spcPct val="0"/>
        </a:spcBef>
        <a:spcAft>
          <a:spcPct val="0"/>
        </a:spcAft>
        <a:defRPr sz="4500">
          <a:solidFill>
            <a:schemeClr val="bg1"/>
          </a:solidFill>
          <a:latin typeface="Arial Black" pitchFamily="34" charset="0"/>
          <a:cs typeface="Arial" charset="0"/>
        </a:defRPr>
      </a:lvl5pPr>
      <a:lvl6pPr marL="457200" algn="l" rtl="0" fontAlgn="base">
        <a:spcBef>
          <a:spcPct val="0"/>
        </a:spcBef>
        <a:spcAft>
          <a:spcPct val="0"/>
        </a:spcAft>
        <a:defRPr sz="4500">
          <a:solidFill>
            <a:schemeClr val="bg1"/>
          </a:solidFill>
          <a:latin typeface="Arial Black" pitchFamily="34" charset="0"/>
          <a:cs typeface="Arial" charset="0"/>
        </a:defRPr>
      </a:lvl6pPr>
      <a:lvl7pPr marL="914400" algn="l" rtl="0" fontAlgn="base">
        <a:spcBef>
          <a:spcPct val="0"/>
        </a:spcBef>
        <a:spcAft>
          <a:spcPct val="0"/>
        </a:spcAft>
        <a:defRPr sz="4500">
          <a:solidFill>
            <a:schemeClr val="bg1"/>
          </a:solidFill>
          <a:latin typeface="Arial Black" pitchFamily="34" charset="0"/>
          <a:cs typeface="Arial" charset="0"/>
        </a:defRPr>
      </a:lvl7pPr>
      <a:lvl8pPr marL="1371600" algn="l" rtl="0" fontAlgn="base">
        <a:spcBef>
          <a:spcPct val="0"/>
        </a:spcBef>
        <a:spcAft>
          <a:spcPct val="0"/>
        </a:spcAft>
        <a:defRPr sz="4500">
          <a:solidFill>
            <a:schemeClr val="bg1"/>
          </a:solidFill>
          <a:latin typeface="Arial Black" pitchFamily="34" charset="0"/>
          <a:cs typeface="Arial" charset="0"/>
        </a:defRPr>
      </a:lvl8pPr>
      <a:lvl9pPr marL="1828800" algn="l" rtl="0" fontAlgn="base">
        <a:spcBef>
          <a:spcPct val="0"/>
        </a:spcBef>
        <a:spcAft>
          <a:spcPct val="0"/>
        </a:spcAft>
        <a:defRPr sz="4500">
          <a:solidFill>
            <a:schemeClr val="bg1"/>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tx1"/>
          </a:solidFill>
          <a:latin typeface="+mn-lt"/>
          <a:ea typeface="+mn-ea"/>
          <a:cs typeface="+mn-cs"/>
        </a:defRPr>
      </a:lvl1pPr>
      <a:lvl2pPr marL="742950" indent="-285750" algn="l" rtl="0" fontAlgn="base">
        <a:spcBef>
          <a:spcPct val="20000"/>
        </a:spcBef>
        <a:spcAft>
          <a:spcPct val="0"/>
        </a:spcAft>
        <a:buChar char="–"/>
        <a:defRPr sz="2100">
          <a:solidFill>
            <a:schemeClr val="tx1"/>
          </a:solidFill>
          <a:latin typeface="+mn-lt"/>
          <a:cs typeface="+mn-cs"/>
        </a:defRPr>
      </a:lvl2pPr>
      <a:lvl3pPr marL="1143000" indent="-228600" algn="l" rtl="0" fontAlgn="base">
        <a:spcBef>
          <a:spcPct val="20000"/>
        </a:spcBef>
        <a:spcAft>
          <a:spcPct val="0"/>
        </a:spcAft>
        <a:buChar char="•"/>
        <a:defRPr sz="1900">
          <a:solidFill>
            <a:schemeClr val="tx1"/>
          </a:solidFill>
          <a:latin typeface="+mn-lt"/>
          <a:cs typeface="+mn-cs"/>
        </a:defRPr>
      </a:lvl3pPr>
      <a:lvl4pPr marL="1600200" indent="-228600" algn="l" rtl="0" fontAlgn="base">
        <a:spcBef>
          <a:spcPct val="20000"/>
        </a:spcBef>
        <a:spcAft>
          <a:spcPct val="0"/>
        </a:spcAft>
        <a:buChar char="–"/>
        <a:defRPr sz="1700">
          <a:solidFill>
            <a:schemeClr val="tx1"/>
          </a:solidFill>
          <a:latin typeface="+mn-lt"/>
          <a:cs typeface="+mn-cs"/>
        </a:defRPr>
      </a:lvl4pPr>
      <a:lvl5pPr marL="2057400" indent="-228600" algn="l" rtl="0" fontAlgn="base">
        <a:spcBef>
          <a:spcPct val="20000"/>
        </a:spcBef>
        <a:spcAft>
          <a:spcPct val="0"/>
        </a:spcAft>
        <a:buChar char="»"/>
        <a:defRPr sz="1700">
          <a:solidFill>
            <a:schemeClr val="tx1"/>
          </a:solidFill>
          <a:latin typeface="+mn-lt"/>
          <a:cs typeface="+mn-cs"/>
        </a:defRPr>
      </a:lvl5pPr>
      <a:lvl6pPr marL="2514600" indent="-228600" algn="l" rtl="0" fontAlgn="base">
        <a:spcBef>
          <a:spcPct val="20000"/>
        </a:spcBef>
        <a:spcAft>
          <a:spcPct val="0"/>
        </a:spcAft>
        <a:buChar char="»"/>
        <a:defRPr sz="1700">
          <a:solidFill>
            <a:schemeClr val="tx1"/>
          </a:solidFill>
          <a:latin typeface="+mn-lt"/>
          <a:cs typeface="+mn-cs"/>
        </a:defRPr>
      </a:lvl6pPr>
      <a:lvl7pPr marL="2971800" indent="-228600" algn="l" rtl="0" fontAlgn="base">
        <a:spcBef>
          <a:spcPct val="20000"/>
        </a:spcBef>
        <a:spcAft>
          <a:spcPct val="0"/>
        </a:spcAft>
        <a:buChar char="»"/>
        <a:defRPr sz="1700">
          <a:solidFill>
            <a:schemeClr val="tx1"/>
          </a:solidFill>
          <a:latin typeface="+mn-lt"/>
          <a:cs typeface="+mn-cs"/>
        </a:defRPr>
      </a:lvl7pPr>
      <a:lvl8pPr marL="3429000" indent="-228600" algn="l" rtl="0" fontAlgn="base">
        <a:spcBef>
          <a:spcPct val="20000"/>
        </a:spcBef>
        <a:spcAft>
          <a:spcPct val="0"/>
        </a:spcAft>
        <a:buChar char="»"/>
        <a:defRPr sz="1700">
          <a:solidFill>
            <a:schemeClr val="tx1"/>
          </a:solidFill>
          <a:latin typeface="+mn-lt"/>
          <a:cs typeface="+mn-cs"/>
        </a:defRPr>
      </a:lvl8pPr>
      <a:lvl9pPr marL="3886200" indent="-228600" algn="l" rtl="0" fontAlgn="base">
        <a:spcBef>
          <a:spcPct val="20000"/>
        </a:spcBef>
        <a:spcAft>
          <a:spcPct val="0"/>
        </a:spcAft>
        <a:buChar char="»"/>
        <a:defRPr sz="1700">
          <a:solidFill>
            <a:schemeClr val="tx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E62B26"/>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bwMode="auto">
          <a:xfrm>
            <a:off x="719138" y="647700"/>
            <a:ext cx="9248775" cy="75723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b-NO" smtClean="0"/>
              <a:t>Click to edit Master title style</a:t>
            </a:r>
          </a:p>
        </p:txBody>
      </p:sp>
      <p:sp>
        <p:nvSpPr>
          <p:cNvPr id="116739" name="Rectangle 3"/>
          <p:cNvSpPr>
            <a:spLocks noGrp="1" noChangeArrowheads="1"/>
          </p:cNvSpPr>
          <p:nvPr>
            <p:ph type="body" idx="1"/>
          </p:nvPr>
        </p:nvSpPr>
        <p:spPr bwMode="auto">
          <a:xfrm>
            <a:off x="719138" y="1492250"/>
            <a:ext cx="9248775" cy="4702175"/>
          </a:xfrm>
          <a:prstGeom prst="rect">
            <a:avLst/>
          </a:prstGeom>
          <a:noFill/>
          <a:ln w="9525">
            <a:noFill/>
            <a:miter lim="800000"/>
            <a:headEnd/>
            <a:tailEnd/>
          </a:ln>
          <a:effectLst/>
        </p:spPr>
        <p:txBody>
          <a:bodyPr vert="horz" wrap="square" lIns="0" tIns="738000" rIns="0" bIns="0" numCol="1" anchor="t" anchorCtr="0" compatLnSpc="1">
            <a:prstTxWarp prst="textNoShape">
              <a:avLst/>
            </a:prstTxWarp>
          </a:bodyPr>
          <a:lstStyle/>
          <a:p>
            <a:pPr lvl="0"/>
            <a:endParaRPr lang="nb-NO" smtClean="0"/>
          </a:p>
        </p:txBody>
      </p:sp>
      <p:sp>
        <p:nvSpPr>
          <p:cNvPr id="116740" name="Rectangle 4"/>
          <p:cNvSpPr>
            <a:spLocks noGrp="1" noChangeArrowheads="1"/>
          </p:cNvSpPr>
          <p:nvPr>
            <p:ph type="dt" sz="half" idx="2"/>
          </p:nvPr>
        </p:nvSpPr>
        <p:spPr bwMode="auto">
          <a:xfrm>
            <a:off x="719138" y="7029450"/>
            <a:ext cx="2495550"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400">
                <a:solidFill>
                  <a:schemeClr val="bg1"/>
                </a:solidFill>
              </a:defRPr>
            </a:lvl1pPr>
          </a:lstStyle>
          <a:p>
            <a:fld id="{B9CE42F8-7D2B-470C-9723-26AACF1CAD60}" type="datetime1">
              <a:rPr lang="nb-NO"/>
              <a:pPr/>
              <a:t>16.09.2016</a:t>
            </a:fld>
            <a:endParaRPr lang="nb-NO"/>
          </a:p>
        </p:txBody>
      </p:sp>
      <p:sp>
        <p:nvSpPr>
          <p:cNvPr id="116741" name="Rectangle 5"/>
          <p:cNvSpPr>
            <a:spLocks noGrp="1" noChangeArrowheads="1"/>
          </p:cNvSpPr>
          <p:nvPr>
            <p:ph type="ftr" sz="quarter" idx="3"/>
          </p:nvPr>
        </p:nvSpPr>
        <p:spPr bwMode="auto">
          <a:xfrm>
            <a:off x="3402013" y="7029450"/>
            <a:ext cx="4537075" cy="35718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ctr">
              <a:defRPr sz="1400">
                <a:solidFill>
                  <a:schemeClr val="bg1"/>
                </a:solidFill>
              </a:defRPr>
            </a:lvl1pPr>
          </a:lstStyle>
          <a:p>
            <a:endParaRPr lang="nb-NO"/>
          </a:p>
        </p:txBody>
      </p:sp>
      <p:sp>
        <p:nvSpPr>
          <p:cNvPr id="116742" name="Rectangle 6"/>
          <p:cNvSpPr>
            <a:spLocks noGrp="1" noChangeArrowheads="1"/>
          </p:cNvSpPr>
          <p:nvPr>
            <p:ph type="sldNum" sz="quarter" idx="4"/>
          </p:nvPr>
        </p:nvSpPr>
        <p:spPr bwMode="auto">
          <a:xfrm>
            <a:off x="161925" y="7029450"/>
            <a:ext cx="485775" cy="357188"/>
          </a:xfrm>
          <a:prstGeom prst="rect">
            <a:avLst/>
          </a:prstGeom>
          <a:noFill/>
          <a:ln w="9525">
            <a:noFill/>
            <a:miter lim="800000"/>
            <a:headEnd/>
            <a:tailEnd/>
          </a:ln>
          <a:effectLst/>
        </p:spPr>
        <p:txBody>
          <a:bodyPr vert="horz" wrap="square" lIns="0" tIns="0" rIns="72000" bIns="0" numCol="1" anchor="t" anchorCtr="0" compatLnSpc="1">
            <a:prstTxWarp prst="textNoShape">
              <a:avLst/>
            </a:prstTxWarp>
          </a:bodyPr>
          <a:lstStyle>
            <a:lvl1pPr algn="r">
              <a:defRPr sz="1400">
                <a:solidFill>
                  <a:schemeClr val="bg1"/>
                </a:solidFill>
              </a:defRPr>
            </a:lvl1pPr>
          </a:lstStyle>
          <a:p>
            <a:fld id="{191AA811-63FE-4412-ADFD-458F43F1756E}" type="slidenum">
              <a:rPr lang="nb-NO"/>
              <a:pPr/>
              <a:t>‹#›</a:t>
            </a:fld>
            <a:endParaRPr lang="nb-NO"/>
          </a:p>
        </p:txBody>
      </p:sp>
      <p:sp>
        <p:nvSpPr>
          <p:cNvPr id="116743" name="Line 7"/>
          <p:cNvSpPr>
            <a:spLocks noChangeShapeType="1"/>
          </p:cNvSpPr>
          <p:nvPr/>
        </p:nvSpPr>
        <p:spPr bwMode="auto">
          <a:xfrm>
            <a:off x="647700" y="769938"/>
            <a:ext cx="0" cy="6788150"/>
          </a:xfrm>
          <a:prstGeom prst="line">
            <a:avLst/>
          </a:prstGeom>
          <a:noFill/>
          <a:ln w="10795">
            <a:solidFill>
              <a:schemeClr val="bg1"/>
            </a:solidFill>
            <a:round/>
            <a:headEnd/>
            <a:tailEnd/>
          </a:ln>
          <a:effectLst/>
        </p:spPr>
        <p:txBody>
          <a:bodyPr/>
          <a:lstStyle/>
          <a:p>
            <a:endParaRPr lang="nb-NO"/>
          </a:p>
        </p:txBody>
      </p:sp>
      <p:pic>
        <p:nvPicPr>
          <p:cNvPr id="116745" name="Picture 9" descr="FUG_pp_tekstslide3_logo"/>
          <p:cNvPicPr>
            <a:picLocks noChangeAspect="1" noChangeArrowheads="1"/>
          </p:cNvPicPr>
          <p:nvPr/>
        </p:nvPicPr>
        <p:blipFill>
          <a:blip r:embed="rId13" cstate="print"/>
          <a:srcRect/>
          <a:stretch>
            <a:fillRect/>
          </a:stretch>
        </p:blipFill>
        <p:spPr bwMode="auto">
          <a:xfrm>
            <a:off x="8420100" y="6386513"/>
            <a:ext cx="1895475" cy="835025"/>
          </a:xfrm>
          <a:prstGeom prst="rect">
            <a:avLst/>
          </a:prstGeom>
          <a:noFill/>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fontAlgn="base">
        <a:spcBef>
          <a:spcPct val="0"/>
        </a:spcBef>
        <a:spcAft>
          <a:spcPct val="0"/>
        </a:spcAft>
        <a:defRPr sz="4500">
          <a:solidFill>
            <a:schemeClr val="bg1"/>
          </a:solidFill>
          <a:latin typeface="+mj-lt"/>
          <a:ea typeface="+mj-ea"/>
          <a:cs typeface="+mj-cs"/>
        </a:defRPr>
      </a:lvl1pPr>
      <a:lvl2pPr algn="l" rtl="0" fontAlgn="base">
        <a:spcBef>
          <a:spcPct val="0"/>
        </a:spcBef>
        <a:spcAft>
          <a:spcPct val="0"/>
        </a:spcAft>
        <a:defRPr sz="4500">
          <a:solidFill>
            <a:schemeClr val="bg1"/>
          </a:solidFill>
          <a:latin typeface="Arial Black" pitchFamily="34" charset="0"/>
          <a:cs typeface="Arial" charset="0"/>
        </a:defRPr>
      </a:lvl2pPr>
      <a:lvl3pPr algn="l" rtl="0" fontAlgn="base">
        <a:spcBef>
          <a:spcPct val="0"/>
        </a:spcBef>
        <a:spcAft>
          <a:spcPct val="0"/>
        </a:spcAft>
        <a:defRPr sz="4500">
          <a:solidFill>
            <a:schemeClr val="bg1"/>
          </a:solidFill>
          <a:latin typeface="Arial Black" pitchFamily="34" charset="0"/>
          <a:cs typeface="Arial" charset="0"/>
        </a:defRPr>
      </a:lvl3pPr>
      <a:lvl4pPr algn="l" rtl="0" fontAlgn="base">
        <a:spcBef>
          <a:spcPct val="0"/>
        </a:spcBef>
        <a:spcAft>
          <a:spcPct val="0"/>
        </a:spcAft>
        <a:defRPr sz="4500">
          <a:solidFill>
            <a:schemeClr val="bg1"/>
          </a:solidFill>
          <a:latin typeface="Arial Black" pitchFamily="34" charset="0"/>
          <a:cs typeface="Arial" charset="0"/>
        </a:defRPr>
      </a:lvl4pPr>
      <a:lvl5pPr algn="l" rtl="0" fontAlgn="base">
        <a:spcBef>
          <a:spcPct val="0"/>
        </a:spcBef>
        <a:spcAft>
          <a:spcPct val="0"/>
        </a:spcAft>
        <a:defRPr sz="4500">
          <a:solidFill>
            <a:schemeClr val="bg1"/>
          </a:solidFill>
          <a:latin typeface="Arial Black" pitchFamily="34" charset="0"/>
          <a:cs typeface="Arial" charset="0"/>
        </a:defRPr>
      </a:lvl5pPr>
      <a:lvl6pPr marL="457200" algn="l" rtl="0" fontAlgn="base">
        <a:spcBef>
          <a:spcPct val="0"/>
        </a:spcBef>
        <a:spcAft>
          <a:spcPct val="0"/>
        </a:spcAft>
        <a:defRPr sz="4500">
          <a:solidFill>
            <a:schemeClr val="bg1"/>
          </a:solidFill>
          <a:latin typeface="Arial Black" pitchFamily="34" charset="0"/>
          <a:cs typeface="Arial" charset="0"/>
        </a:defRPr>
      </a:lvl6pPr>
      <a:lvl7pPr marL="914400" algn="l" rtl="0" fontAlgn="base">
        <a:spcBef>
          <a:spcPct val="0"/>
        </a:spcBef>
        <a:spcAft>
          <a:spcPct val="0"/>
        </a:spcAft>
        <a:defRPr sz="4500">
          <a:solidFill>
            <a:schemeClr val="bg1"/>
          </a:solidFill>
          <a:latin typeface="Arial Black" pitchFamily="34" charset="0"/>
          <a:cs typeface="Arial" charset="0"/>
        </a:defRPr>
      </a:lvl7pPr>
      <a:lvl8pPr marL="1371600" algn="l" rtl="0" fontAlgn="base">
        <a:spcBef>
          <a:spcPct val="0"/>
        </a:spcBef>
        <a:spcAft>
          <a:spcPct val="0"/>
        </a:spcAft>
        <a:defRPr sz="4500">
          <a:solidFill>
            <a:schemeClr val="bg1"/>
          </a:solidFill>
          <a:latin typeface="Arial Black" pitchFamily="34" charset="0"/>
          <a:cs typeface="Arial" charset="0"/>
        </a:defRPr>
      </a:lvl8pPr>
      <a:lvl9pPr marL="1828800" algn="l" rtl="0" fontAlgn="base">
        <a:spcBef>
          <a:spcPct val="0"/>
        </a:spcBef>
        <a:spcAft>
          <a:spcPct val="0"/>
        </a:spcAft>
        <a:defRPr sz="4500">
          <a:solidFill>
            <a:schemeClr val="bg1"/>
          </a:solidFill>
          <a:latin typeface="Arial Black" pitchFamily="34" charset="0"/>
          <a:cs typeface="Arial" charset="0"/>
        </a:defRPr>
      </a:lvl9pPr>
    </p:titleStyle>
    <p:bodyStyle>
      <a:lvl1pPr marL="342900" indent="-342900" algn="l" rtl="0" fontAlgn="base">
        <a:spcBef>
          <a:spcPct val="20000"/>
        </a:spcBef>
        <a:spcAft>
          <a:spcPct val="0"/>
        </a:spcAft>
        <a:defRPr sz="2500">
          <a:solidFill>
            <a:schemeClr val="bg1"/>
          </a:solidFill>
          <a:latin typeface="+mn-lt"/>
          <a:ea typeface="+mn-ea"/>
          <a:cs typeface="+mn-cs"/>
        </a:defRPr>
      </a:lvl1pPr>
      <a:lvl2pPr marL="742950" indent="-285750" algn="l" rtl="0" fontAlgn="base">
        <a:spcBef>
          <a:spcPct val="20000"/>
        </a:spcBef>
        <a:spcAft>
          <a:spcPct val="0"/>
        </a:spcAft>
        <a:buChar char="–"/>
        <a:defRPr sz="2100">
          <a:solidFill>
            <a:schemeClr val="bg1"/>
          </a:solidFill>
          <a:latin typeface="+mn-lt"/>
          <a:cs typeface="+mn-cs"/>
        </a:defRPr>
      </a:lvl2pPr>
      <a:lvl3pPr marL="1143000" indent="-228600" algn="l" rtl="0" fontAlgn="base">
        <a:spcBef>
          <a:spcPct val="20000"/>
        </a:spcBef>
        <a:spcAft>
          <a:spcPct val="0"/>
        </a:spcAft>
        <a:buChar char="•"/>
        <a:defRPr sz="1900">
          <a:solidFill>
            <a:schemeClr val="bg1"/>
          </a:solidFill>
          <a:latin typeface="+mn-lt"/>
          <a:cs typeface="+mn-cs"/>
        </a:defRPr>
      </a:lvl3pPr>
      <a:lvl4pPr marL="1600200" indent="-228600" algn="l" rtl="0" fontAlgn="base">
        <a:spcBef>
          <a:spcPct val="20000"/>
        </a:spcBef>
        <a:spcAft>
          <a:spcPct val="0"/>
        </a:spcAft>
        <a:buChar char="–"/>
        <a:defRPr sz="1700">
          <a:solidFill>
            <a:schemeClr val="bg1"/>
          </a:solidFill>
          <a:latin typeface="+mn-lt"/>
          <a:cs typeface="+mn-cs"/>
        </a:defRPr>
      </a:lvl4pPr>
      <a:lvl5pPr marL="2057400" indent="-228600" algn="l" rtl="0" fontAlgn="base">
        <a:spcBef>
          <a:spcPct val="20000"/>
        </a:spcBef>
        <a:spcAft>
          <a:spcPct val="0"/>
        </a:spcAft>
        <a:buChar char="»"/>
        <a:defRPr sz="1700">
          <a:solidFill>
            <a:schemeClr val="bg1"/>
          </a:solidFill>
          <a:latin typeface="+mn-lt"/>
          <a:cs typeface="+mn-cs"/>
        </a:defRPr>
      </a:lvl5pPr>
      <a:lvl6pPr marL="2514600" indent="-228600" algn="l" rtl="0" fontAlgn="base">
        <a:spcBef>
          <a:spcPct val="20000"/>
        </a:spcBef>
        <a:spcAft>
          <a:spcPct val="0"/>
        </a:spcAft>
        <a:buChar char="»"/>
        <a:defRPr sz="1700">
          <a:solidFill>
            <a:schemeClr val="bg1"/>
          </a:solidFill>
          <a:latin typeface="+mn-lt"/>
          <a:cs typeface="+mn-cs"/>
        </a:defRPr>
      </a:lvl6pPr>
      <a:lvl7pPr marL="2971800" indent="-228600" algn="l" rtl="0" fontAlgn="base">
        <a:spcBef>
          <a:spcPct val="20000"/>
        </a:spcBef>
        <a:spcAft>
          <a:spcPct val="0"/>
        </a:spcAft>
        <a:buChar char="»"/>
        <a:defRPr sz="1700">
          <a:solidFill>
            <a:schemeClr val="bg1"/>
          </a:solidFill>
          <a:latin typeface="+mn-lt"/>
          <a:cs typeface="+mn-cs"/>
        </a:defRPr>
      </a:lvl7pPr>
      <a:lvl8pPr marL="3429000" indent="-228600" algn="l" rtl="0" fontAlgn="base">
        <a:spcBef>
          <a:spcPct val="20000"/>
        </a:spcBef>
        <a:spcAft>
          <a:spcPct val="0"/>
        </a:spcAft>
        <a:buChar char="»"/>
        <a:defRPr sz="1700">
          <a:solidFill>
            <a:schemeClr val="bg1"/>
          </a:solidFill>
          <a:latin typeface="+mn-lt"/>
          <a:cs typeface="+mn-cs"/>
        </a:defRPr>
      </a:lvl8pPr>
      <a:lvl9pPr marL="3886200" indent="-228600" algn="l" rtl="0" fontAlgn="base">
        <a:spcBef>
          <a:spcPct val="20000"/>
        </a:spcBef>
        <a:spcAft>
          <a:spcPct val="0"/>
        </a:spcAft>
        <a:buChar char="»"/>
        <a:defRPr sz="1700">
          <a:solidFill>
            <a:schemeClr val="bg1"/>
          </a:solidFill>
          <a:latin typeface="+mn-lt"/>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www.fug.no/"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3" Type="http://schemas.openxmlformats.org/officeDocument/2006/relationships/hyperlink" Target="http://www.fug.no/maa-alle-skoler-ha-et-ordensreglementet.5838181-147682.html"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tel 10"/>
          <p:cNvSpPr>
            <a:spLocks noGrp="1"/>
          </p:cNvSpPr>
          <p:nvPr>
            <p:ph type="title"/>
          </p:nvPr>
        </p:nvSpPr>
        <p:spPr/>
        <p:txBody>
          <a:bodyPr/>
          <a:lstStyle/>
          <a:p>
            <a:r>
              <a:rPr lang="nb-NO" dirty="0" smtClean="0"/>
              <a:t>Kjære foreldre!</a:t>
            </a:r>
          </a:p>
        </p:txBody>
      </p:sp>
      <p:sp>
        <p:nvSpPr>
          <p:cNvPr id="22531" name="Plassholder for innhold 6"/>
          <p:cNvSpPr>
            <a:spLocks noGrp="1"/>
          </p:cNvSpPr>
          <p:nvPr>
            <p:ph idx="1"/>
          </p:nvPr>
        </p:nvSpPr>
        <p:spPr>
          <a:xfrm>
            <a:off x="719138" y="1404938"/>
            <a:ext cx="4556125" cy="4175125"/>
          </a:xfrm>
        </p:spPr>
        <p:txBody>
          <a:bodyPr/>
          <a:lstStyle/>
          <a:p>
            <a:pPr>
              <a:buFont typeface="Arial" charset="0"/>
              <a:buNone/>
            </a:pPr>
            <a:r>
              <a:rPr lang="nb-NO" dirty="0" smtClean="0">
                <a:latin typeface="Arial" charset="0"/>
                <a:cs typeface="Arial" charset="0"/>
              </a:rPr>
              <a:t>	Foreldreinvolvering og et godt samarbeide mellom hjem og skole fører til:</a:t>
            </a:r>
          </a:p>
          <a:p>
            <a:pPr>
              <a:buFont typeface="Arial" charset="0"/>
              <a:buNone/>
            </a:pPr>
            <a:r>
              <a:rPr lang="nb-NO" dirty="0" smtClean="0">
                <a:latin typeface="Arial" charset="0"/>
                <a:cs typeface="Arial" charset="0"/>
              </a:rPr>
              <a:t>	</a:t>
            </a:r>
            <a:r>
              <a:rPr lang="nb-NO" sz="2000" dirty="0" smtClean="0">
                <a:latin typeface="Arial" charset="0"/>
                <a:cs typeface="Arial" charset="0"/>
              </a:rPr>
              <a:t>”Bedre læringsutbytte, bedre selvregulering, bedre trivsel, færre atferdsproblemer, mindre fravær, gode relasjoner til medelever og lærere, bedre arbeidsvaner, en mer positiv holdning til skolen, bedre leksevaner og arbeidsinnsats og høyere ambisjoner med hensyn til utdanning”</a:t>
            </a:r>
          </a:p>
          <a:p>
            <a:pPr>
              <a:buFont typeface="Arial" charset="0"/>
              <a:buNone/>
            </a:pPr>
            <a:r>
              <a:rPr lang="nb-NO" sz="2000" dirty="0" smtClean="0">
                <a:latin typeface="Arial" charset="0"/>
                <a:cs typeface="Arial" charset="0"/>
              </a:rPr>
              <a:t>	</a:t>
            </a:r>
            <a:r>
              <a:rPr lang="nb-NO" sz="1200" dirty="0" smtClean="0"/>
              <a:t>(</a:t>
            </a:r>
            <a:r>
              <a:rPr lang="nb-NO" sz="1200" dirty="0" err="1" smtClean="0"/>
              <a:t>Epstein</a:t>
            </a:r>
            <a:r>
              <a:rPr lang="nb-NO" sz="1200" dirty="0" smtClean="0"/>
              <a:t> et al., 2002; </a:t>
            </a:r>
            <a:r>
              <a:rPr lang="nb-NO" sz="1200" dirty="0" err="1" smtClean="0"/>
              <a:t>Epstein</a:t>
            </a:r>
            <a:r>
              <a:rPr lang="nb-NO" sz="1200" dirty="0" smtClean="0"/>
              <a:t>, 2005; Fan &amp; </a:t>
            </a:r>
            <a:r>
              <a:rPr lang="nb-NO" sz="1200" dirty="0" err="1" smtClean="0"/>
              <a:t>Chen</a:t>
            </a:r>
            <a:r>
              <a:rPr lang="nb-NO" sz="1200" dirty="0" smtClean="0"/>
              <a:t>, 2001; </a:t>
            </a:r>
            <a:r>
              <a:rPr lang="nb-NO" sz="1200" dirty="0" err="1" smtClean="0"/>
              <a:t>Semke</a:t>
            </a:r>
            <a:r>
              <a:rPr lang="nb-NO" sz="1200" dirty="0" smtClean="0"/>
              <a:t> &amp; </a:t>
            </a:r>
            <a:r>
              <a:rPr lang="nb-NO" sz="1200" dirty="0" err="1" smtClean="0"/>
              <a:t>Sheridan</a:t>
            </a:r>
            <a:r>
              <a:rPr lang="nb-NO" sz="1200" dirty="0" smtClean="0"/>
              <a:t>, 2010).</a:t>
            </a:r>
            <a:endParaRPr lang="nb-NO" sz="1200" dirty="0" smtClean="0">
              <a:latin typeface="Arial" charset="0"/>
              <a:cs typeface="Arial" charset="0"/>
            </a:endParaRPr>
          </a:p>
          <a:p>
            <a:pPr>
              <a:buFont typeface="Arial" charset="0"/>
              <a:buNone/>
            </a:pPr>
            <a:r>
              <a:rPr lang="nb-NO" dirty="0" smtClean="0">
                <a:latin typeface="Arial" charset="0"/>
                <a:cs typeface="Arial" charset="0"/>
              </a:rPr>
              <a:t> </a:t>
            </a:r>
          </a:p>
        </p:txBody>
      </p:sp>
      <p:pic>
        <p:nvPicPr>
          <p:cNvPr id="22532" name="Plassholder for innhold 13" descr="gutt_110912 (3).jpg"/>
          <p:cNvPicPr>
            <a:picLocks noGrp="1" noChangeAspect="1"/>
          </p:cNvPicPr>
          <p:nvPr>
            <p:ph idx="13"/>
          </p:nvPr>
        </p:nvPicPr>
        <p:blipFill>
          <a:blip r:embed="rId3" cstate="print"/>
          <a:srcRect/>
          <a:stretch>
            <a:fillRect/>
          </a:stretch>
        </p:blipFill>
        <p:spPr>
          <a:xfrm>
            <a:off x="6569075" y="1641475"/>
            <a:ext cx="2247900" cy="4660900"/>
          </a:xfrm>
        </p:spPr>
      </p:pic>
      <p:sp>
        <p:nvSpPr>
          <p:cNvPr id="5" name="Plassholder for lysbildenummer 4"/>
          <p:cNvSpPr>
            <a:spLocks noGrp="1"/>
          </p:cNvSpPr>
          <p:nvPr>
            <p:ph type="sldNum" sz="quarter" idx="16"/>
          </p:nvPr>
        </p:nvSpPr>
        <p:spPr/>
        <p:txBody>
          <a:bodyPr/>
          <a:lstStyle/>
          <a:p>
            <a:pPr>
              <a:defRPr/>
            </a:pPr>
            <a:fld id="{E83B0016-CE00-400B-87AE-ADDA1AD6A477}"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p:txBody>
          <a:bodyPr/>
          <a:lstStyle/>
          <a:p>
            <a:r>
              <a:rPr lang="nb-NO" dirty="0" smtClean="0"/>
              <a:t>Skolemiljøutvalg (SMU)</a:t>
            </a:r>
            <a:endParaRPr lang="nb-NO" dirty="0"/>
          </a:p>
        </p:txBody>
      </p:sp>
      <p:sp>
        <p:nvSpPr>
          <p:cNvPr id="6" name="Plassholder for innhold 5"/>
          <p:cNvSpPr>
            <a:spLocks noGrp="1"/>
          </p:cNvSpPr>
          <p:nvPr>
            <p:ph idx="1"/>
          </p:nvPr>
        </p:nvSpPr>
        <p:spPr>
          <a:xfrm>
            <a:off x="719138" y="1692399"/>
            <a:ext cx="9248775" cy="4702175"/>
          </a:xfrm>
        </p:spPr>
        <p:txBody>
          <a:bodyPr/>
          <a:lstStyle/>
          <a:p>
            <a:r>
              <a:rPr lang="nb-NO" dirty="0" smtClean="0"/>
              <a:t>	Alle elever i grunnskoler og videregående skoler har rett til et godt fysisk og psykososialt miljø som fremmer helse, trivsel og læring. (</a:t>
            </a:r>
            <a:r>
              <a:rPr lang="nb-NO" dirty="0" err="1" smtClean="0"/>
              <a:t>kap</a:t>
            </a:r>
            <a:r>
              <a:rPr lang="nb-NO" dirty="0" smtClean="0"/>
              <a:t>. 9a i opplæringsloven)</a:t>
            </a:r>
          </a:p>
          <a:p>
            <a:r>
              <a:rPr lang="nb-NO" dirty="0"/>
              <a:t>	</a:t>
            </a:r>
            <a:r>
              <a:rPr lang="nb-NO" dirty="0" smtClean="0"/>
              <a:t>Sammensetningen i SMU skal være slik at foreldre og elever er i flertall</a:t>
            </a:r>
          </a:p>
          <a:p>
            <a:r>
              <a:rPr lang="nb-NO" dirty="0"/>
              <a:t>	</a:t>
            </a:r>
            <a:r>
              <a:rPr lang="nb-NO" dirty="0" smtClean="0"/>
              <a:t>Utvalget er et rådgivende organ og det har uttalerett i saker som handler om skolemiljøet.</a:t>
            </a:r>
          </a:p>
          <a:p>
            <a:r>
              <a:rPr lang="nb-NO" dirty="0"/>
              <a:t>	</a:t>
            </a:r>
            <a:r>
              <a:rPr lang="nb-NO" dirty="0" smtClean="0"/>
              <a:t>Det er FAU som velger representanter til SMU </a:t>
            </a:r>
          </a:p>
          <a:p>
            <a:r>
              <a:rPr lang="nb-NO" dirty="0" smtClean="0"/>
              <a:t>	Utvalget kan jobbe med alle saker som har med skolemiljøet å gjøre!</a:t>
            </a:r>
          </a:p>
          <a:p>
            <a:r>
              <a:rPr lang="nb-NO" dirty="0"/>
              <a:t>	</a:t>
            </a:r>
            <a:r>
              <a:rPr lang="nb-NO" dirty="0" smtClean="0"/>
              <a:t> </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10</a:t>
            </a:fld>
            <a:endParaRPr lang="nb-NO"/>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Forventninger</a:t>
            </a: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Det er viktig å avklare forventninger til hverandre</a:t>
            </a:r>
          </a:p>
          <a:p>
            <a:pPr>
              <a:buFont typeface="Arial" charset="0"/>
              <a:buChar char="•"/>
            </a:pPr>
            <a:r>
              <a:rPr lang="nb-NO" dirty="0" smtClean="0"/>
              <a:t>Tillit staves likt begge veier</a:t>
            </a:r>
          </a:p>
          <a:p>
            <a:pPr>
              <a:buFont typeface="Arial" charset="0"/>
              <a:buChar char="•"/>
            </a:pPr>
            <a:r>
              <a:rPr lang="nb-NO" dirty="0" smtClean="0"/>
              <a:t>Skolen er den profesjonelle part</a:t>
            </a:r>
          </a:p>
          <a:p>
            <a:pPr>
              <a:buFont typeface="Arial" charset="0"/>
              <a:buChar char="•"/>
            </a:pPr>
            <a:r>
              <a:rPr lang="nb-NO" dirty="0" smtClean="0"/>
              <a:t>Alle foreldre må føle seg inkludert</a:t>
            </a:r>
          </a:p>
          <a:p>
            <a:pPr>
              <a:buFont typeface="Arial" charset="0"/>
              <a:buChar char="•"/>
            </a:pPr>
            <a:r>
              <a:rPr lang="nb-NO" dirty="0" smtClean="0"/>
              <a:t>Foreldre og skole bør fremstå som et </a:t>
            </a:r>
            <a:r>
              <a:rPr lang="nb-NO" b="1" dirty="0" smtClean="0"/>
              <a:t>vi </a:t>
            </a:r>
            <a:r>
              <a:rPr lang="nb-NO" dirty="0" smtClean="0"/>
              <a:t>med tydelige målsetninger for eleven.</a:t>
            </a:r>
          </a:p>
          <a:p>
            <a:pPr>
              <a:buFont typeface="Arial" charset="0"/>
              <a:buChar char="•"/>
            </a:pPr>
            <a:r>
              <a:rPr lang="nb-NO" dirty="0" smtClean="0"/>
              <a:t>Flere kommuner har laget ”Standard for hjem skole samarbeid – her kommer noen eksempler på forventninger: </a:t>
            </a:r>
          </a:p>
          <a:p>
            <a:pPr>
              <a:buFont typeface="Arial" charset="0"/>
              <a:buChar char="•"/>
            </a:pPr>
            <a:endParaRPr lang="nb-NO" dirty="0" smtClean="0"/>
          </a:p>
          <a:p>
            <a:pPr>
              <a:buFont typeface="Arial" charset="0"/>
              <a:buChar char="•"/>
            </a:pPr>
            <a:endParaRPr lang="nb-NO" dirty="0" smtClean="0"/>
          </a:p>
          <a:p>
            <a:pPr>
              <a:buFont typeface="Arial" charset="0"/>
              <a:buChar char="•"/>
            </a:pPr>
            <a:endParaRPr lang="nb-NO" dirty="0"/>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11</a:t>
            </a:fld>
            <a:endParaRPr lang="nb-NO"/>
          </a:p>
        </p:txBody>
      </p:sp>
      <p:pic>
        <p:nvPicPr>
          <p:cNvPr id="5" name="Bilde 4" descr="spørsmålstegn.jpg"/>
          <p:cNvPicPr>
            <a:picLocks noChangeAspect="1"/>
          </p:cNvPicPr>
          <p:nvPr/>
        </p:nvPicPr>
        <p:blipFill>
          <a:blip r:embed="rId3" cstate="print"/>
          <a:stretch>
            <a:fillRect/>
          </a:stretch>
        </p:blipFill>
        <p:spPr>
          <a:xfrm>
            <a:off x="8155012" y="980281"/>
            <a:ext cx="2362200" cy="28003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642937" y="647700"/>
            <a:ext cx="9248775" cy="757238"/>
          </a:xfrm>
        </p:spPr>
        <p:txBody>
          <a:bodyPr/>
          <a:lstStyle/>
          <a:p>
            <a:r>
              <a:rPr lang="nb-NO" dirty="0" smtClean="0"/>
              <a:t>Fag/læring:</a:t>
            </a:r>
            <a:endParaRPr lang="nb-NO" dirty="0"/>
          </a:p>
        </p:txBody>
      </p:sp>
      <p:sp>
        <p:nvSpPr>
          <p:cNvPr id="6" name="Plassholder for innhold 5"/>
          <p:cNvSpPr>
            <a:spLocks noGrp="1"/>
          </p:cNvSpPr>
          <p:nvPr>
            <p:ph sz="half" idx="1"/>
          </p:nvPr>
        </p:nvSpPr>
        <p:spPr>
          <a:xfrm>
            <a:off x="719138" y="1188344"/>
            <a:ext cx="4548187" cy="5006082"/>
          </a:xfrm>
        </p:spPr>
        <p:txBody>
          <a:bodyPr/>
          <a:lstStyle/>
          <a:p>
            <a:r>
              <a:rPr lang="nb-NO" b="1" dirty="0" smtClean="0"/>
              <a:t>	Skolen kan forvente at du som foresatt:</a:t>
            </a:r>
            <a:r>
              <a:rPr lang="nb-NO" dirty="0" smtClean="0"/>
              <a:t>	</a:t>
            </a:r>
          </a:p>
          <a:p>
            <a:r>
              <a:rPr lang="nb-NO" sz="2400" dirty="0" smtClean="0"/>
              <a:t>	følger opp hjemme</a:t>
            </a:r>
          </a:p>
          <a:p>
            <a:r>
              <a:rPr lang="nb-NO" sz="2400" dirty="0" smtClean="0"/>
              <a:t>	tar kontakt ved behov</a:t>
            </a:r>
          </a:p>
          <a:p>
            <a:r>
              <a:rPr lang="nb-NO" sz="2400" dirty="0" smtClean="0"/>
              <a:t>	sørger for at eleven møter tidsnok og uthvilt på skolen</a:t>
            </a:r>
          </a:p>
          <a:p>
            <a:r>
              <a:rPr lang="nb-NO" sz="2400" dirty="0" smtClean="0"/>
              <a:t>	passer på at eleven viser respekt for alle på skolen</a:t>
            </a:r>
          </a:p>
          <a:p>
            <a:r>
              <a:rPr lang="nb-NO" sz="2400" dirty="0" smtClean="0"/>
              <a:t>	passer på at eleven følger skolens regler</a:t>
            </a:r>
            <a:endParaRPr lang="nb-NO" sz="2400" dirty="0"/>
          </a:p>
        </p:txBody>
      </p:sp>
      <p:sp>
        <p:nvSpPr>
          <p:cNvPr id="7" name="Plassholder for innhold 6"/>
          <p:cNvSpPr>
            <a:spLocks noGrp="1"/>
          </p:cNvSpPr>
          <p:nvPr>
            <p:ph sz="half" idx="2"/>
          </p:nvPr>
        </p:nvSpPr>
        <p:spPr>
          <a:xfrm>
            <a:off x="5419725" y="180231"/>
            <a:ext cx="4548188" cy="6014195"/>
          </a:xfrm>
        </p:spPr>
        <p:txBody>
          <a:bodyPr/>
          <a:lstStyle/>
          <a:p>
            <a:r>
              <a:rPr lang="nb-NO" b="1" dirty="0" smtClean="0"/>
              <a:t>	</a:t>
            </a:r>
          </a:p>
          <a:p>
            <a:r>
              <a:rPr lang="nb-NO" b="1" dirty="0" smtClean="0"/>
              <a:t>	Foreldrene kan forvente at skolen:</a:t>
            </a:r>
          </a:p>
          <a:p>
            <a:r>
              <a:rPr lang="nb-NO" b="1" dirty="0" smtClean="0"/>
              <a:t>	</a:t>
            </a:r>
            <a:r>
              <a:rPr lang="nb-NO" sz="2400" dirty="0" smtClean="0"/>
              <a:t>gir undervisning etter lovverk og planer</a:t>
            </a:r>
          </a:p>
          <a:p>
            <a:r>
              <a:rPr lang="nb-NO" sz="2400" dirty="0" smtClean="0"/>
              <a:t>	stimulerer til læringslyst</a:t>
            </a:r>
          </a:p>
          <a:p>
            <a:r>
              <a:rPr lang="nb-NO" sz="2400" dirty="0" smtClean="0"/>
              <a:t>	at de ansatte er gode rollefigurer</a:t>
            </a:r>
          </a:p>
          <a:p>
            <a:r>
              <a:rPr lang="nb-NO" sz="2400" dirty="0" smtClean="0"/>
              <a:t>	gir tilbakemeldinger om faglig og sosial utvikling</a:t>
            </a:r>
          </a:p>
          <a:p>
            <a:r>
              <a:rPr lang="nb-NO" sz="2400" dirty="0" smtClean="0"/>
              <a:t>	avholder gode og innholdsrike utviklingssamtaler</a:t>
            </a:r>
          </a:p>
          <a:p>
            <a:r>
              <a:rPr lang="nb-NO" sz="2400" dirty="0" smtClean="0"/>
              <a:t>	avholder gode og innholdsrike foreldremøter </a:t>
            </a:r>
            <a:endParaRPr lang="nb-NO" sz="2400"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12</a:t>
            </a:fld>
            <a:endParaRPr lang="nb-NO"/>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Trygghet og trivsel</a:t>
            </a:r>
            <a:br>
              <a:rPr lang="nb-NO" dirty="0" smtClean="0"/>
            </a:br>
            <a:endParaRPr lang="nb-NO" dirty="0"/>
          </a:p>
        </p:txBody>
      </p:sp>
      <p:sp>
        <p:nvSpPr>
          <p:cNvPr id="3" name="Plassholder for innhold 2"/>
          <p:cNvSpPr>
            <a:spLocks noGrp="1"/>
          </p:cNvSpPr>
          <p:nvPr>
            <p:ph sz="half" idx="1"/>
          </p:nvPr>
        </p:nvSpPr>
        <p:spPr/>
        <p:txBody>
          <a:bodyPr/>
          <a:lstStyle/>
          <a:p>
            <a:r>
              <a:rPr lang="nb-NO" b="1" dirty="0" smtClean="0"/>
              <a:t>	Skolen kan forvente:</a:t>
            </a:r>
          </a:p>
          <a:p>
            <a:r>
              <a:rPr lang="nb-NO" dirty="0" smtClean="0"/>
              <a:t>	</a:t>
            </a:r>
            <a:r>
              <a:rPr lang="nb-NO" sz="2400" dirty="0" smtClean="0"/>
              <a:t>At du gir eget barn positive holdninger til skolen</a:t>
            </a:r>
          </a:p>
          <a:p>
            <a:r>
              <a:rPr lang="nb-NO" sz="2400" dirty="0"/>
              <a:t>	</a:t>
            </a:r>
            <a:r>
              <a:rPr lang="nb-NO" sz="2400" dirty="0" smtClean="0"/>
              <a:t>At du tar kontakt hvis barnet ikke trives</a:t>
            </a:r>
          </a:p>
          <a:p>
            <a:r>
              <a:rPr lang="nb-NO" sz="2400" dirty="0"/>
              <a:t>	</a:t>
            </a:r>
            <a:r>
              <a:rPr lang="nb-NO" sz="2400" dirty="0" smtClean="0"/>
              <a:t>At du deltar på foreldremøter</a:t>
            </a:r>
          </a:p>
          <a:p>
            <a:r>
              <a:rPr lang="nb-NO" sz="2400" dirty="0"/>
              <a:t>	</a:t>
            </a:r>
            <a:r>
              <a:rPr lang="nb-NO" sz="2400" dirty="0" smtClean="0"/>
              <a:t>At du samarbeider med de andre foresatte</a:t>
            </a:r>
            <a:endParaRPr lang="nb-NO" sz="2400" dirty="0"/>
          </a:p>
        </p:txBody>
      </p:sp>
      <p:sp>
        <p:nvSpPr>
          <p:cNvPr id="4" name="Plassholder for innhold 3"/>
          <p:cNvSpPr>
            <a:spLocks noGrp="1"/>
          </p:cNvSpPr>
          <p:nvPr>
            <p:ph sz="half" idx="2"/>
          </p:nvPr>
        </p:nvSpPr>
        <p:spPr/>
        <p:txBody>
          <a:bodyPr/>
          <a:lstStyle/>
          <a:p>
            <a:r>
              <a:rPr lang="nb-NO" b="1" dirty="0" smtClean="0"/>
              <a:t>	Foreldrene kan forvente:</a:t>
            </a:r>
          </a:p>
          <a:p>
            <a:r>
              <a:rPr lang="nb-NO" dirty="0"/>
              <a:t>	</a:t>
            </a:r>
            <a:r>
              <a:rPr lang="nb-NO" sz="2400" dirty="0" smtClean="0"/>
              <a:t>En</a:t>
            </a:r>
            <a:r>
              <a:rPr lang="nb-NO" dirty="0" smtClean="0"/>
              <a:t> </a:t>
            </a:r>
            <a:r>
              <a:rPr lang="nb-NO" sz="2400" dirty="0"/>
              <a:t>j</a:t>
            </a:r>
            <a:r>
              <a:rPr lang="nb-NO" sz="2400" dirty="0" smtClean="0"/>
              <a:t>evnlig dialog om elevens faglige og sosiale utvikling</a:t>
            </a:r>
          </a:p>
          <a:p>
            <a:r>
              <a:rPr lang="nb-NO" sz="2400" dirty="0"/>
              <a:t>	</a:t>
            </a:r>
            <a:r>
              <a:rPr lang="nb-NO" sz="2400" dirty="0" smtClean="0"/>
              <a:t>At Skolen er åpen for samarbeid</a:t>
            </a:r>
          </a:p>
          <a:p>
            <a:r>
              <a:rPr lang="nb-NO" sz="2400" dirty="0"/>
              <a:t>	</a:t>
            </a:r>
            <a:r>
              <a:rPr lang="nb-NO" sz="2400" dirty="0" smtClean="0"/>
              <a:t>At skolen har nulltoleranse for mobbing, vold og rasisme</a:t>
            </a:r>
          </a:p>
          <a:p>
            <a:r>
              <a:rPr lang="nb-NO" sz="2400" dirty="0"/>
              <a:t>	</a:t>
            </a:r>
            <a:r>
              <a:rPr lang="nb-NO" sz="2400" dirty="0" smtClean="0"/>
              <a:t>At skolen tar kontakt ved behov</a:t>
            </a:r>
            <a:endParaRPr lang="nb-NO" sz="2400" dirty="0"/>
          </a:p>
        </p:txBody>
      </p:sp>
      <p:sp>
        <p:nvSpPr>
          <p:cNvPr id="5" name="Plassholder for lysbildenummer 4"/>
          <p:cNvSpPr>
            <a:spLocks noGrp="1"/>
          </p:cNvSpPr>
          <p:nvPr>
            <p:ph type="sldNum" sz="quarter" idx="12"/>
          </p:nvPr>
        </p:nvSpPr>
        <p:spPr/>
        <p:txBody>
          <a:bodyPr/>
          <a:lstStyle/>
          <a:p>
            <a:fld id="{1ABE250D-C40F-458A-A9AC-678C5E754AE2}" type="slidenum">
              <a:rPr lang="nb-NO" smtClean="0"/>
              <a:pPr/>
              <a:t>13</a:t>
            </a:fld>
            <a:endParaRPr lang="nb-NO"/>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Dialog og samarbeid</a:t>
            </a:r>
            <a:endParaRPr lang="nb-NO" dirty="0"/>
          </a:p>
        </p:txBody>
      </p:sp>
      <p:sp>
        <p:nvSpPr>
          <p:cNvPr id="3" name="Plassholder for innhold 2"/>
          <p:cNvSpPr>
            <a:spLocks noGrp="1"/>
          </p:cNvSpPr>
          <p:nvPr>
            <p:ph sz="half" idx="1"/>
          </p:nvPr>
        </p:nvSpPr>
        <p:spPr/>
        <p:txBody>
          <a:bodyPr/>
          <a:lstStyle/>
          <a:p>
            <a:r>
              <a:rPr lang="nb-NO" b="1" dirty="0" smtClean="0"/>
              <a:t>	Skolen kan forvente:</a:t>
            </a:r>
          </a:p>
          <a:p>
            <a:r>
              <a:rPr lang="nb-NO" dirty="0" smtClean="0"/>
              <a:t>	</a:t>
            </a:r>
            <a:r>
              <a:rPr lang="nb-NO" sz="2000" dirty="0" smtClean="0"/>
              <a:t>At du deltar på foreldremøter og utviklingssamtaler</a:t>
            </a:r>
          </a:p>
          <a:p>
            <a:r>
              <a:rPr lang="nb-NO" sz="2000" dirty="0"/>
              <a:t>	</a:t>
            </a:r>
            <a:r>
              <a:rPr lang="nb-NO" sz="2000" dirty="0" smtClean="0"/>
              <a:t>At du svarer på brukerundersøkelser fra skolen </a:t>
            </a:r>
          </a:p>
          <a:p>
            <a:r>
              <a:rPr lang="nb-NO" sz="2000" dirty="0"/>
              <a:t>	</a:t>
            </a:r>
            <a:r>
              <a:rPr lang="nb-NO" sz="2000" dirty="0" smtClean="0"/>
              <a:t>At du informerer skolen om hendelser som kan påvirke eleven på skolen</a:t>
            </a:r>
          </a:p>
          <a:p>
            <a:r>
              <a:rPr lang="nb-NO" sz="2000" dirty="0"/>
              <a:t>	</a:t>
            </a:r>
            <a:r>
              <a:rPr lang="nb-NO" sz="2000" dirty="0" smtClean="0"/>
              <a:t>Viser respekt for elever, ansatte og ledelse på skolen og andre foreldre</a:t>
            </a:r>
            <a:endParaRPr lang="nb-NO" sz="2000" dirty="0"/>
          </a:p>
        </p:txBody>
      </p:sp>
      <p:sp>
        <p:nvSpPr>
          <p:cNvPr id="4" name="Plassholder for innhold 3"/>
          <p:cNvSpPr>
            <a:spLocks noGrp="1"/>
          </p:cNvSpPr>
          <p:nvPr>
            <p:ph sz="half" idx="2"/>
          </p:nvPr>
        </p:nvSpPr>
        <p:spPr/>
        <p:txBody>
          <a:bodyPr/>
          <a:lstStyle/>
          <a:p>
            <a:r>
              <a:rPr lang="nb-NO" b="1" dirty="0" smtClean="0"/>
              <a:t>	Foreldrene kan forvente:</a:t>
            </a:r>
          </a:p>
          <a:p>
            <a:r>
              <a:rPr lang="nb-NO" sz="1800" b="1" dirty="0" smtClean="0"/>
              <a:t>	</a:t>
            </a:r>
            <a:r>
              <a:rPr lang="nb-NO" sz="2000" dirty="0" smtClean="0"/>
              <a:t>At skolen har gode informasjonskanaler</a:t>
            </a:r>
          </a:p>
          <a:p>
            <a:r>
              <a:rPr lang="nb-NO" sz="2000" b="1" dirty="0"/>
              <a:t>	</a:t>
            </a:r>
            <a:r>
              <a:rPr lang="nb-NO" sz="2000" dirty="0" smtClean="0"/>
              <a:t>At du innkalles  til (minst)  to foreldremøter årlig</a:t>
            </a:r>
          </a:p>
          <a:p>
            <a:r>
              <a:rPr lang="nb-NO" sz="2000" b="1" dirty="0"/>
              <a:t>	</a:t>
            </a:r>
            <a:r>
              <a:rPr lang="nb-NO" sz="2000" dirty="0" smtClean="0"/>
              <a:t>Skolen er interessert i dine synspunkter og gir deg svar på det du spør om</a:t>
            </a:r>
          </a:p>
          <a:p>
            <a:r>
              <a:rPr lang="nb-NO" sz="2000" dirty="0" smtClean="0"/>
              <a:t>	At du som foresatt har mulighet for å påvirke gjennom skolenes samarbeidsorganer</a:t>
            </a:r>
            <a:r>
              <a:rPr lang="nb-NO" sz="1800" dirty="0" smtClean="0"/>
              <a:t>		</a:t>
            </a:r>
          </a:p>
          <a:p>
            <a:r>
              <a:rPr lang="nb-NO" sz="1800" dirty="0" smtClean="0"/>
              <a:t> </a:t>
            </a:r>
          </a:p>
          <a:p>
            <a:endParaRPr lang="nb-NO" b="1" dirty="0"/>
          </a:p>
        </p:txBody>
      </p:sp>
      <p:sp>
        <p:nvSpPr>
          <p:cNvPr id="5" name="Plassholder for lysbildenummer 4"/>
          <p:cNvSpPr>
            <a:spLocks noGrp="1"/>
          </p:cNvSpPr>
          <p:nvPr>
            <p:ph type="sldNum" sz="quarter" idx="12"/>
          </p:nvPr>
        </p:nvSpPr>
        <p:spPr/>
        <p:txBody>
          <a:bodyPr/>
          <a:lstStyle/>
          <a:p>
            <a:fld id="{1ABE250D-C40F-458A-A9AC-678C5E754AE2}" type="slidenum">
              <a:rPr lang="nb-NO" smtClean="0"/>
              <a:pPr/>
              <a:t>14</a:t>
            </a:fld>
            <a:endParaRPr lang="nb-NO"/>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tel 5"/>
          <p:cNvSpPr>
            <a:spLocks noGrp="1"/>
          </p:cNvSpPr>
          <p:nvPr>
            <p:ph type="title"/>
          </p:nvPr>
        </p:nvSpPr>
        <p:spPr/>
        <p:txBody>
          <a:bodyPr/>
          <a:lstStyle/>
          <a:p>
            <a:pPr algn="ctr"/>
            <a:r>
              <a:rPr lang="nb-NO" dirty="0" smtClean="0"/>
              <a:t>Skolen trenger dere!</a:t>
            </a:r>
            <a:br>
              <a:rPr lang="nb-NO" dirty="0" smtClean="0"/>
            </a:br>
            <a:r>
              <a:rPr lang="nb-NO" dirty="0" smtClean="0"/>
              <a:t>Skolen </a:t>
            </a:r>
            <a:r>
              <a:rPr lang="nb-NO" smtClean="0"/>
              <a:t>ønsker å samarbeide!</a:t>
            </a:r>
            <a:r>
              <a:rPr lang="nb-NO" dirty="0" smtClean="0"/>
              <a:t/>
            </a:r>
            <a:br>
              <a:rPr lang="nb-NO" dirty="0" smtClean="0"/>
            </a:br>
            <a:r>
              <a:rPr lang="nb-NO" dirty="0" smtClean="0"/>
              <a:t>Til elevenes beste!</a:t>
            </a:r>
            <a:endParaRPr lang="nb-NO" dirty="0"/>
          </a:p>
        </p:txBody>
      </p:sp>
      <p:pic>
        <p:nvPicPr>
          <p:cNvPr id="8" name="Plassholder for innhold 7" descr="jublende foreldrekontakter.jpg"/>
          <p:cNvPicPr>
            <a:picLocks noGrp="1" noChangeAspect="1"/>
          </p:cNvPicPr>
          <p:nvPr>
            <p:ph idx="1"/>
          </p:nvPr>
        </p:nvPicPr>
        <p:blipFill>
          <a:blip r:embed="rId2" cstate="print"/>
          <a:stretch>
            <a:fillRect/>
          </a:stretch>
        </p:blipFill>
        <p:spPr>
          <a:xfrm>
            <a:off x="2178348" y="3204567"/>
            <a:ext cx="6195812" cy="3621556"/>
          </a:xfrm>
        </p:spPr>
      </p:pic>
      <p:sp>
        <p:nvSpPr>
          <p:cNvPr id="5" name="Plassholder for lysbildenummer 6"/>
          <p:cNvSpPr>
            <a:spLocks noGrp="1"/>
          </p:cNvSpPr>
          <p:nvPr>
            <p:ph type="sldNum" sz="quarter" idx="12"/>
          </p:nvPr>
        </p:nvSpPr>
        <p:spPr/>
        <p:txBody>
          <a:bodyPr/>
          <a:lstStyle/>
          <a:p>
            <a:fld id="{922A1F3D-F870-4FA5-A230-572DC2173398}" type="slidenum">
              <a:rPr lang="nb-NO"/>
              <a:pPr/>
              <a:t>15</a:t>
            </a:fld>
            <a:endParaRPr lang="nb-NO"/>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Foreldrenes betydning</a:t>
            </a:r>
            <a:br>
              <a:rPr lang="nb-NO" dirty="0" smtClean="0"/>
            </a:b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Er du engasjert gjør barnet ditt det bedre på skolen både faglig og sosialt </a:t>
            </a:r>
            <a:r>
              <a:rPr lang="nb-NO" sz="1200" dirty="0" smtClean="0"/>
              <a:t>(Thomas Nordahl: Hjem og skole, hvordan skape et bedre samarbeid, 2007)</a:t>
            </a:r>
            <a:endParaRPr lang="nb-NO" dirty="0" smtClean="0"/>
          </a:p>
          <a:p>
            <a:pPr>
              <a:buFont typeface="Arial" charset="0"/>
              <a:buChar char="•"/>
            </a:pPr>
            <a:r>
              <a:rPr lang="nb-NO" dirty="0" smtClean="0"/>
              <a:t>I opplæringsloven er det tydeliggjort at opplæringen skal gjøres i samarbeid og forståelse med hjemmet</a:t>
            </a:r>
          </a:p>
          <a:p>
            <a:pPr>
              <a:buFont typeface="Arial" charset="0"/>
              <a:buChar char="•"/>
            </a:pPr>
            <a:endParaRPr lang="nb-NO" dirty="0" smtClean="0"/>
          </a:p>
          <a:p>
            <a:pPr>
              <a:buFont typeface="Arial" charset="0"/>
              <a:buChar char="•"/>
            </a:pP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2</a:t>
            </a:fld>
            <a:endParaRPr lang="nb-NO"/>
          </a:p>
        </p:txBody>
      </p:sp>
      <p:pic>
        <p:nvPicPr>
          <p:cNvPr id="5" name="Bilde 4" descr="pike med bok på hodet.jpg"/>
          <p:cNvPicPr>
            <a:picLocks noChangeAspect="1"/>
          </p:cNvPicPr>
          <p:nvPr/>
        </p:nvPicPr>
        <p:blipFill>
          <a:blip r:embed="rId3" cstate="print"/>
          <a:stretch>
            <a:fillRect/>
          </a:stretch>
        </p:blipFill>
        <p:spPr>
          <a:xfrm>
            <a:off x="3762524" y="4161807"/>
            <a:ext cx="2661557" cy="3224831"/>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ssholder for lysbildenummer 5"/>
          <p:cNvSpPr>
            <a:spLocks noGrp="1"/>
          </p:cNvSpPr>
          <p:nvPr>
            <p:ph type="sldNum" sz="quarter" idx="12"/>
          </p:nvPr>
        </p:nvSpPr>
        <p:spPr/>
        <p:txBody>
          <a:bodyPr/>
          <a:lstStyle/>
          <a:p>
            <a:fld id="{D245E2D9-4AB1-4062-B623-0012FF030C50}" type="slidenum">
              <a:rPr lang="nb-NO"/>
              <a:pPr/>
              <a:t>3</a:t>
            </a:fld>
            <a:endParaRPr lang="nb-NO"/>
          </a:p>
        </p:txBody>
      </p:sp>
      <p:sp>
        <p:nvSpPr>
          <p:cNvPr id="183298" name="Rectangle 2"/>
          <p:cNvSpPr>
            <a:spLocks noGrp="1" noChangeArrowheads="1"/>
          </p:cNvSpPr>
          <p:nvPr>
            <p:ph type="title"/>
          </p:nvPr>
        </p:nvSpPr>
        <p:spPr/>
        <p:txBody>
          <a:bodyPr/>
          <a:lstStyle/>
          <a:p>
            <a:r>
              <a:rPr lang="en-US" dirty="0" err="1" smtClean="0"/>
              <a:t>Foreldrerådet</a:t>
            </a:r>
            <a:r>
              <a:rPr lang="en-US" dirty="0" smtClean="0"/>
              <a:t>	</a:t>
            </a:r>
            <a:endParaRPr lang="en-US" dirty="0"/>
          </a:p>
        </p:txBody>
      </p:sp>
      <p:sp>
        <p:nvSpPr>
          <p:cNvPr id="183299" name="Rectangle 3"/>
          <p:cNvSpPr>
            <a:spLocks noGrp="1" noChangeArrowheads="1"/>
          </p:cNvSpPr>
          <p:nvPr>
            <p:ph type="body" idx="1"/>
          </p:nvPr>
        </p:nvSpPr>
        <p:spPr>
          <a:xfrm>
            <a:off x="719138" y="1404938"/>
            <a:ext cx="9248775" cy="4702175"/>
          </a:xfrm>
        </p:spPr>
        <p:txBody>
          <a:bodyPr/>
          <a:lstStyle/>
          <a:p>
            <a:r>
              <a:rPr lang="en-US" dirty="0" smtClean="0"/>
              <a:t>	</a:t>
            </a:r>
          </a:p>
          <a:p>
            <a:endParaRPr lang="en-US" dirty="0"/>
          </a:p>
          <a:p>
            <a:r>
              <a:rPr lang="en-US" dirty="0" smtClean="0"/>
              <a:t>	</a:t>
            </a:r>
            <a:r>
              <a:rPr lang="en-US" dirty="0" err="1" smtClean="0"/>
              <a:t>Alle</a:t>
            </a:r>
            <a:r>
              <a:rPr lang="en-US" dirty="0" smtClean="0"/>
              <a:t> </a:t>
            </a:r>
            <a:r>
              <a:rPr lang="en-US" dirty="0" err="1" smtClean="0"/>
              <a:t>foreldre</a:t>
            </a:r>
            <a:r>
              <a:rPr lang="en-US" dirty="0" smtClean="0"/>
              <a:t> </a:t>
            </a:r>
            <a:r>
              <a:rPr lang="en-US" dirty="0" err="1" smtClean="0"/>
              <a:t>som</a:t>
            </a:r>
            <a:r>
              <a:rPr lang="en-US" dirty="0" smtClean="0"/>
              <a:t> </a:t>
            </a:r>
            <a:r>
              <a:rPr lang="en-US" dirty="0" err="1" smtClean="0"/>
              <a:t>har</a:t>
            </a:r>
            <a:r>
              <a:rPr lang="en-US" dirty="0" smtClean="0"/>
              <a:t> barn </a:t>
            </a:r>
            <a:r>
              <a:rPr lang="en-US" dirty="0" err="1" smtClean="0"/>
              <a:t>ved</a:t>
            </a:r>
            <a:r>
              <a:rPr lang="en-US" dirty="0" smtClean="0"/>
              <a:t> </a:t>
            </a:r>
            <a:r>
              <a:rPr lang="en-US" dirty="0" err="1" smtClean="0"/>
              <a:t>skolen</a:t>
            </a:r>
            <a:r>
              <a:rPr lang="en-US" dirty="0" smtClean="0"/>
              <a:t> </a:t>
            </a:r>
            <a:r>
              <a:rPr lang="en-US" dirty="0" err="1" smtClean="0"/>
              <a:t>er</a:t>
            </a:r>
            <a:r>
              <a:rPr lang="en-US" dirty="0" smtClean="0"/>
              <a:t> </a:t>
            </a:r>
            <a:r>
              <a:rPr lang="en-US" dirty="0" err="1" smtClean="0"/>
              <a:t>automatisk</a:t>
            </a:r>
            <a:r>
              <a:rPr lang="en-US" dirty="0" smtClean="0"/>
              <a:t> </a:t>
            </a:r>
            <a:r>
              <a:rPr lang="en-US" dirty="0" err="1" smtClean="0"/>
              <a:t>medlemmer</a:t>
            </a:r>
            <a:r>
              <a:rPr lang="en-US" dirty="0" smtClean="0"/>
              <a:t> </a:t>
            </a:r>
            <a:r>
              <a:rPr lang="en-US" dirty="0" err="1" smtClean="0"/>
              <a:t>av</a:t>
            </a:r>
            <a:r>
              <a:rPr lang="en-US" dirty="0" smtClean="0"/>
              <a:t> </a:t>
            </a:r>
            <a:r>
              <a:rPr lang="en-US" dirty="0" err="1" smtClean="0"/>
              <a:t>foreldrerådet</a:t>
            </a:r>
            <a:endParaRPr lang="en-US" dirty="0" smtClean="0"/>
          </a:p>
          <a:p>
            <a:r>
              <a:rPr lang="en-US" dirty="0"/>
              <a:t>	</a:t>
            </a:r>
            <a:r>
              <a:rPr lang="en-US" dirty="0" smtClean="0"/>
              <a:t>En god dialog </a:t>
            </a:r>
            <a:r>
              <a:rPr lang="en-US" dirty="0" err="1" smtClean="0"/>
              <a:t>mellom</a:t>
            </a:r>
            <a:r>
              <a:rPr lang="en-US" dirty="0" smtClean="0"/>
              <a:t> </a:t>
            </a:r>
            <a:r>
              <a:rPr lang="en-US" dirty="0" err="1" smtClean="0"/>
              <a:t>hjem</a:t>
            </a:r>
            <a:r>
              <a:rPr lang="en-US" dirty="0" smtClean="0"/>
              <a:t> </a:t>
            </a:r>
            <a:r>
              <a:rPr lang="en-US" dirty="0" err="1" smtClean="0"/>
              <a:t>og</a:t>
            </a:r>
            <a:r>
              <a:rPr lang="en-US" dirty="0" smtClean="0"/>
              <a:t> </a:t>
            </a:r>
            <a:r>
              <a:rPr lang="en-US" dirty="0" err="1" smtClean="0"/>
              <a:t>skole</a:t>
            </a:r>
            <a:r>
              <a:rPr lang="en-US" dirty="0" smtClean="0"/>
              <a:t> </a:t>
            </a:r>
            <a:r>
              <a:rPr lang="en-US" dirty="0" err="1" smtClean="0"/>
              <a:t>er</a:t>
            </a:r>
            <a:r>
              <a:rPr lang="en-US" dirty="0" smtClean="0"/>
              <a:t> </a:t>
            </a:r>
            <a:r>
              <a:rPr lang="en-US" dirty="0" err="1" smtClean="0"/>
              <a:t>helt</a:t>
            </a:r>
            <a:r>
              <a:rPr lang="en-US" dirty="0" smtClean="0"/>
              <a:t> </a:t>
            </a:r>
            <a:r>
              <a:rPr lang="en-US" dirty="0" err="1" smtClean="0"/>
              <a:t>avgjørende</a:t>
            </a:r>
            <a:r>
              <a:rPr lang="en-US" dirty="0" smtClean="0"/>
              <a:t> for </a:t>
            </a:r>
            <a:r>
              <a:rPr lang="en-US" dirty="0" err="1" smtClean="0"/>
              <a:t>elevenes</a:t>
            </a:r>
            <a:r>
              <a:rPr lang="en-US" dirty="0" smtClean="0"/>
              <a:t> </a:t>
            </a:r>
            <a:r>
              <a:rPr lang="en-US" dirty="0" err="1" smtClean="0"/>
              <a:t>læring</a:t>
            </a:r>
            <a:r>
              <a:rPr lang="en-US" dirty="0" smtClean="0"/>
              <a:t> </a:t>
            </a:r>
            <a:r>
              <a:rPr lang="en-US" dirty="0" err="1" smtClean="0"/>
              <a:t>og</a:t>
            </a:r>
            <a:r>
              <a:rPr lang="en-US" dirty="0" smtClean="0"/>
              <a:t> </a:t>
            </a:r>
            <a:r>
              <a:rPr lang="en-US" dirty="0" err="1" smtClean="0"/>
              <a:t>trivsel</a:t>
            </a:r>
            <a:r>
              <a:rPr lang="en-US" dirty="0" smtClean="0"/>
              <a:t>.</a:t>
            </a:r>
          </a:p>
          <a:p>
            <a:r>
              <a:rPr lang="en-US" dirty="0"/>
              <a:t>	</a:t>
            </a:r>
            <a:r>
              <a:rPr lang="en-US" dirty="0" err="1" smtClean="0"/>
              <a:t>Samarbeid</a:t>
            </a:r>
            <a:r>
              <a:rPr lang="en-US" dirty="0" smtClean="0"/>
              <a:t> </a:t>
            </a:r>
            <a:r>
              <a:rPr lang="en-US" dirty="0" err="1" smtClean="0"/>
              <a:t>mellom</a:t>
            </a:r>
            <a:r>
              <a:rPr lang="en-US" dirty="0" smtClean="0"/>
              <a:t> </a:t>
            </a:r>
            <a:r>
              <a:rPr lang="en-US" dirty="0" err="1" smtClean="0"/>
              <a:t>hjem</a:t>
            </a:r>
            <a:r>
              <a:rPr lang="en-US" dirty="0" smtClean="0"/>
              <a:t> </a:t>
            </a:r>
            <a:r>
              <a:rPr lang="en-US" dirty="0" err="1" smtClean="0"/>
              <a:t>og</a:t>
            </a:r>
            <a:r>
              <a:rPr lang="en-US" dirty="0" smtClean="0"/>
              <a:t> </a:t>
            </a:r>
            <a:r>
              <a:rPr lang="en-US" dirty="0" err="1" smtClean="0"/>
              <a:t>skole</a:t>
            </a:r>
            <a:r>
              <a:rPr lang="en-US" dirty="0" smtClean="0"/>
              <a:t> </a:t>
            </a:r>
            <a:r>
              <a:rPr lang="en-US" dirty="0" err="1" smtClean="0"/>
              <a:t>er</a:t>
            </a:r>
            <a:r>
              <a:rPr lang="en-US" dirty="0" smtClean="0"/>
              <a:t> </a:t>
            </a:r>
            <a:r>
              <a:rPr lang="en-US" dirty="0" err="1" smtClean="0"/>
              <a:t>hjemlet</a:t>
            </a:r>
            <a:r>
              <a:rPr lang="en-US" dirty="0" smtClean="0"/>
              <a:t> </a:t>
            </a:r>
            <a:r>
              <a:rPr lang="en-US" dirty="0" err="1" smtClean="0"/>
              <a:t>i</a:t>
            </a:r>
            <a:r>
              <a:rPr lang="en-US" dirty="0" smtClean="0"/>
              <a:t> </a:t>
            </a:r>
            <a:r>
              <a:rPr lang="en-US" dirty="0" err="1" smtClean="0"/>
              <a:t>opplæringsloven</a:t>
            </a:r>
            <a:endParaRPr lang="en-US" dirty="0" smtClean="0"/>
          </a:p>
          <a:p>
            <a:r>
              <a:rPr lang="en-US" dirty="0"/>
              <a:t>	</a:t>
            </a:r>
            <a:r>
              <a:rPr lang="en-US" dirty="0" smtClean="0"/>
              <a:t>§ 11-4</a:t>
            </a:r>
          </a:p>
          <a:p>
            <a:r>
              <a:rPr lang="en-US" dirty="0"/>
              <a:t>	</a:t>
            </a:r>
            <a:r>
              <a:rPr lang="en-US" dirty="0" err="1" smtClean="0"/>
              <a:t>Det</a:t>
            </a:r>
            <a:r>
              <a:rPr lang="en-US" dirty="0" smtClean="0"/>
              <a:t> </a:t>
            </a:r>
            <a:r>
              <a:rPr lang="en-US" dirty="0" err="1" smtClean="0"/>
              <a:t>er</a:t>
            </a:r>
            <a:r>
              <a:rPr lang="en-US" dirty="0" smtClean="0"/>
              <a:t> </a:t>
            </a:r>
            <a:r>
              <a:rPr lang="en-US" dirty="0" err="1" smtClean="0"/>
              <a:t>skolen</a:t>
            </a:r>
            <a:r>
              <a:rPr lang="en-US" dirty="0" smtClean="0"/>
              <a:t> </a:t>
            </a:r>
            <a:r>
              <a:rPr lang="en-US" dirty="0" err="1" smtClean="0"/>
              <a:t>som</a:t>
            </a:r>
            <a:r>
              <a:rPr lang="en-US" dirty="0" smtClean="0"/>
              <a:t> </a:t>
            </a:r>
            <a:r>
              <a:rPr lang="en-US" dirty="0" err="1" smtClean="0"/>
              <a:t>skal</a:t>
            </a:r>
            <a:r>
              <a:rPr lang="en-US" dirty="0" smtClean="0"/>
              <a:t> </a:t>
            </a:r>
            <a:r>
              <a:rPr lang="en-US" dirty="0" err="1" smtClean="0"/>
              <a:t>ta</a:t>
            </a:r>
            <a:r>
              <a:rPr lang="en-US" dirty="0" smtClean="0"/>
              <a:t> </a:t>
            </a:r>
            <a:r>
              <a:rPr lang="en-US" dirty="0" err="1" smtClean="0"/>
              <a:t>initiativ</a:t>
            </a:r>
            <a:r>
              <a:rPr lang="en-US" dirty="0" smtClean="0"/>
              <a:t> </a:t>
            </a:r>
            <a:r>
              <a:rPr lang="en-US" dirty="0" err="1" smtClean="0"/>
              <a:t>til</a:t>
            </a:r>
            <a:r>
              <a:rPr lang="en-US" dirty="0" smtClean="0"/>
              <a:t> </a:t>
            </a:r>
            <a:r>
              <a:rPr lang="en-US" dirty="0" err="1" smtClean="0"/>
              <a:t>dette</a:t>
            </a:r>
            <a:r>
              <a:rPr lang="en-US" dirty="0" smtClean="0"/>
              <a:t> </a:t>
            </a:r>
            <a:r>
              <a:rPr lang="en-US" dirty="0" err="1" smtClean="0"/>
              <a:t>samarbeidet</a:t>
            </a:r>
            <a:r>
              <a:rPr lang="en-US" dirty="0" smtClean="0"/>
              <a:t> </a:t>
            </a:r>
            <a:r>
              <a:rPr lang="en-US" dirty="0" err="1" smtClean="0"/>
              <a:t>og</a:t>
            </a:r>
            <a:r>
              <a:rPr lang="en-US" dirty="0" smtClean="0"/>
              <a:t> </a:t>
            </a:r>
            <a:r>
              <a:rPr lang="en-US" dirty="0" err="1" smtClean="0"/>
              <a:t>sørge</a:t>
            </a:r>
            <a:r>
              <a:rPr lang="en-US" dirty="0" smtClean="0"/>
              <a:t> for at </a:t>
            </a:r>
            <a:r>
              <a:rPr lang="en-US" dirty="0" err="1" smtClean="0"/>
              <a:t>rådsorganene</a:t>
            </a:r>
            <a:r>
              <a:rPr lang="en-US" dirty="0" smtClean="0"/>
              <a:t> </a:t>
            </a:r>
            <a:r>
              <a:rPr lang="en-US" dirty="0" err="1" smtClean="0"/>
              <a:t>på</a:t>
            </a:r>
            <a:r>
              <a:rPr lang="en-US" dirty="0" smtClean="0"/>
              <a:t> </a:t>
            </a:r>
            <a:r>
              <a:rPr lang="en-US" dirty="0" err="1" smtClean="0"/>
              <a:t>skolen</a:t>
            </a:r>
            <a:r>
              <a:rPr lang="en-US" dirty="0" smtClean="0"/>
              <a:t> </a:t>
            </a:r>
            <a:r>
              <a:rPr lang="en-US" dirty="0" err="1" smtClean="0"/>
              <a:t>fungerer</a:t>
            </a:r>
            <a:r>
              <a:rPr lang="en-US" dirty="0" smtClean="0"/>
              <a:t> </a:t>
            </a:r>
            <a:r>
              <a:rPr lang="en-US" dirty="0" err="1" smtClean="0"/>
              <a:t>etter</a:t>
            </a:r>
            <a:r>
              <a:rPr lang="en-US" dirty="0" smtClean="0"/>
              <a:t> </a:t>
            </a:r>
            <a:r>
              <a:rPr lang="en-US" dirty="0" err="1" smtClean="0"/>
              <a:t>intensjonen</a:t>
            </a:r>
            <a:r>
              <a:rPr lang="en-US" dirty="0" smtClean="0"/>
              <a:t> </a:t>
            </a:r>
            <a:endParaRPr lang="en-US" dirty="0"/>
          </a:p>
          <a:p>
            <a:r>
              <a:rPr lang="en-US" dirty="0" smtClean="0"/>
              <a:t>	</a:t>
            </a:r>
            <a:endParaRPr lang="en-US" dirty="0"/>
          </a:p>
        </p:txBody>
      </p:sp>
      <p:pic>
        <p:nvPicPr>
          <p:cNvPr id="5" name="Bilde 4" descr="paragraf.jpg"/>
          <p:cNvPicPr>
            <a:picLocks noChangeAspect="1"/>
          </p:cNvPicPr>
          <p:nvPr/>
        </p:nvPicPr>
        <p:blipFill>
          <a:blip r:embed="rId3" cstate="print"/>
          <a:stretch>
            <a:fillRect/>
          </a:stretch>
        </p:blipFill>
        <p:spPr>
          <a:xfrm>
            <a:off x="7650956" y="396255"/>
            <a:ext cx="2102768" cy="2752714"/>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FAU</a:t>
            </a:r>
            <a:endParaRPr lang="nb-NO" dirty="0"/>
          </a:p>
        </p:txBody>
      </p:sp>
      <p:sp>
        <p:nvSpPr>
          <p:cNvPr id="3" name="Plassholder for innhold 2"/>
          <p:cNvSpPr>
            <a:spLocks noGrp="1"/>
          </p:cNvSpPr>
          <p:nvPr>
            <p:ph idx="1"/>
          </p:nvPr>
        </p:nvSpPr>
        <p:spPr>
          <a:xfrm>
            <a:off x="719138" y="1404938"/>
            <a:ext cx="9248775" cy="4702175"/>
          </a:xfrm>
        </p:spPr>
        <p:txBody>
          <a:bodyPr/>
          <a:lstStyle/>
          <a:p>
            <a:pPr>
              <a:buFont typeface="Arial" charset="0"/>
              <a:buChar char="•"/>
            </a:pPr>
            <a:r>
              <a:rPr lang="nb-NO" dirty="0" smtClean="0"/>
              <a:t>Foreldrerådet velger et arbeidsutvalg FAU</a:t>
            </a:r>
          </a:p>
          <a:p>
            <a:pPr>
              <a:buFont typeface="Arial" charset="0"/>
              <a:buChar char="•"/>
            </a:pPr>
            <a:r>
              <a:rPr lang="nb-NO" dirty="0" smtClean="0"/>
              <a:t>Hvordan FAU ”organiseres” varierer fra skole til skole – ofte utgjør foreldrekontaktene FAU</a:t>
            </a:r>
          </a:p>
          <a:p>
            <a:pPr>
              <a:buFont typeface="Arial" charset="0"/>
              <a:buChar char="•"/>
            </a:pPr>
            <a:r>
              <a:rPr lang="nb-NO" dirty="0" smtClean="0"/>
              <a:t>Gode tips finner du på </a:t>
            </a:r>
            <a:r>
              <a:rPr lang="nb-NO" dirty="0" err="1" smtClean="0">
                <a:hlinkClick r:id="rId3"/>
              </a:rPr>
              <a:t>www.fug.no</a:t>
            </a:r>
            <a:endParaRPr lang="nb-NO" dirty="0" smtClean="0"/>
          </a:p>
          <a:p>
            <a:pPr>
              <a:buFont typeface="Arial" charset="0"/>
              <a:buChar char="•"/>
            </a:pP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4</a:t>
            </a:fld>
            <a:endParaRPr lang="nb-NO"/>
          </a:p>
        </p:txBody>
      </p:sp>
      <p:pic>
        <p:nvPicPr>
          <p:cNvPr id="5" name="Bilde 4" descr="Medlem+av+FAU.jpg"/>
          <p:cNvPicPr>
            <a:picLocks noChangeAspect="1"/>
          </p:cNvPicPr>
          <p:nvPr/>
        </p:nvPicPr>
        <p:blipFill>
          <a:blip r:embed="rId4" cstate="print"/>
          <a:stretch>
            <a:fillRect/>
          </a:stretch>
        </p:blipFill>
        <p:spPr>
          <a:xfrm>
            <a:off x="4194572" y="3903798"/>
            <a:ext cx="2376264" cy="336637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47700" y="647699"/>
            <a:ext cx="9320213" cy="1260723"/>
          </a:xfrm>
        </p:spPr>
        <p:txBody>
          <a:bodyPr/>
          <a:lstStyle/>
          <a:p>
            <a:r>
              <a:rPr lang="nb-NO" dirty="0" err="1" smtClean="0"/>
              <a:t>FAUs</a:t>
            </a:r>
            <a:r>
              <a:rPr lang="nb-NO" dirty="0" smtClean="0"/>
              <a:t> arbeidsoppgaver kan være:</a:t>
            </a:r>
            <a:br>
              <a:rPr lang="nb-NO" dirty="0" smtClean="0"/>
            </a:br>
            <a:r>
              <a:rPr lang="nb-NO" dirty="0" smtClean="0"/>
              <a:t>	</a:t>
            </a:r>
            <a:endParaRPr lang="nb-NO" dirty="0"/>
          </a:p>
        </p:txBody>
      </p:sp>
      <p:sp>
        <p:nvSpPr>
          <p:cNvPr id="3" name="Plassholder for innhold 2"/>
          <p:cNvSpPr>
            <a:spLocks noGrp="1"/>
          </p:cNvSpPr>
          <p:nvPr>
            <p:ph idx="1"/>
          </p:nvPr>
        </p:nvSpPr>
        <p:spPr/>
        <p:txBody>
          <a:bodyPr/>
          <a:lstStyle/>
          <a:p>
            <a:r>
              <a:rPr lang="nb-NO" dirty="0" smtClean="0"/>
              <a:t>	</a:t>
            </a:r>
            <a:r>
              <a:rPr lang="nb-NO" sz="2400" dirty="0" smtClean="0"/>
              <a:t>Jobbe for et godt skolemiljø</a:t>
            </a:r>
          </a:p>
          <a:p>
            <a:r>
              <a:rPr lang="nb-NO" sz="2400" dirty="0" smtClean="0"/>
              <a:t>	Informere og høre alle foreldre om aktuelle saker</a:t>
            </a:r>
          </a:p>
          <a:p>
            <a:r>
              <a:rPr lang="nb-NO" sz="2400" dirty="0" smtClean="0"/>
              <a:t>	Samarbeide med Elevrådet og andre </a:t>
            </a:r>
            <a:r>
              <a:rPr lang="nb-NO" sz="2400" dirty="0" err="1" smtClean="0"/>
              <a:t>rådsorgan</a:t>
            </a:r>
            <a:r>
              <a:rPr lang="nb-NO" sz="2400" dirty="0" smtClean="0"/>
              <a:t> ved skolen, rektor og lærere</a:t>
            </a:r>
          </a:p>
          <a:p>
            <a:r>
              <a:rPr lang="nb-NO" sz="2400" dirty="0" smtClean="0"/>
              <a:t>	Ta initiativ til sosiale aktiviteter for elevene</a:t>
            </a:r>
          </a:p>
          <a:p>
            <a:r>
              <a:rPr lang="nb-NO" sz="2400" dirty="0" smtClean="0"/>
              <a:t>	Arrangere samlinger for foreldre og lærere, som storforeldremøter med ulike temaer</a:t>
            </a:r>
          </a:p>
          <a:p>
            <a:r>
              <a:rPr lang="nb-NO" sz="2400" dirty="0" smtClean="0"/>
              <a:t>	Uttale seg om relevante saker fra kommunen eller skolen, for eksempel </a:t>
            </a:r>
            <a:r>
              <a:rPr lang="nb-NO" sz="2400" dirty="0" smtClean="0">
                <a:hlinkClick r:id="rId3"/>
              </a:rPr>
              <a:t>ordensreglement</a:t>
            </a:r>
            <a:endParaRPr lang="nb-NO" sz="2400" dirty="0" smtClean="0"/>
          </a:p>
          <a:p>
            <a:r>
              <a:rPr lang="nb-NO" sz="2400" dirty="0" smtClean="0"/>
              <a:t>	Skape kontakt mellom skolen og lokalsamfunnet</a:t>
            </a:r>
          </a:p>
          <a:p>
            <a:r>
              <a:rPr lang="nb-NO" sz="2400" dirty="0" smtClean="0"/>
              <a:t>	Ha enkle mål som samler foreldrene og som </a:t>
            </a:r>
            <a:r>
              <a:rPr lang="nb-NO" sz="2400" smtClean="0"/>
              <a:t>gir resultater</a:t>
            </a:r>
            <a:endParaRPr lang="nb-NO" sz="2400" dirty="0" smtClean="0"/>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5</a:t>
            </a:fld>
            <a:endParaRPr lang="nb-NO"/>
          </a:p>
        </p:txBody>
      </p:sp>
      <p:pic>
        <p:nvPicPr>
          <p:cNvPr id="5" name="Bilde 4" descr="checklist.png"/>
          <p:cNvPicPr>
            <a:picLocks noChangeAspect="1"/>
          </p:cNvPicPr>
          <p:nvPr/>
        </p:nvPicPr>
        <p:blipFill>
          <a:blip r:embed="rId4" cstate="print"/>
          <a:stretch>
            <a:fillRect/>
          </a:stretch>
        </p:blipFill>
        <p:spPr>
          <a:xfrm>
            <a:off x="8227020" y="1492250"/>
            <a:ext cx="1740893" cy="148298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pPr algn="ctr"/>
            <a:r>
              <a:rPr lang="nb-NO" dirty="0" smtClean="0"/>
              <a:t>FORELDREKONTAKTER</a:t>
            </a:r>
            <a:endParaRPr lang="nb-NO" dirty="0"/>
          </a:p>
        </p:txBody>
      </p:sp>
      <p:sp>
        <p:nvSpPr>
          <p:cNvPr id="3" name="Plassholder for innhold 2"/>
          <p:cNvSpPr>
            <a:spLocks noGrp="1"/>
          </p:cNvSpPr>
          <p:nvPr>
            <p:ph idx="1"/>
          </p:nvPr>
        </p:nvSpPr>
        <p:spPr/>
        <p:txBody>
          <a:bodyPr/>
          <a:lstStyle/>
          <a:p>
            <a:pPr>
              <a:buFont typeface="Arial" charset="0"/>
              <a:buChar char="•"/>
            </a:pPr>
            <a:r>
              <a:rPr lang="nb-NO" dirty="0" smtClean="0"/>
              <a:t>Kontaktledd mellom foreldrene i foreldregruppen (klassen)</a:t>
            </a:r>
          </a:p>
          <a:p>
            <a:pPr>
              <a:buFont typeface="Arial" charset="0"/>
              <a:buChar char="•"/>
            </a:pPr>
            <a:r>
              <a:rPr lang="nb-NO" dirty="0" smtClean="0"/>
              <a:t>Kontaktledd mellom foreldregruppen og FAU</a:t>
            </a:r>
          </a:p>
          <a:p>
            <a:pPr>
              <a:buFont typeface="Arial" charset="0"/>
              <a:buChar char="•"/>
            </a:pPr>
            <a:r>
              <a:rPr lang="nb-NO" dirty="0" smtClean="0"/>
              <a:t>Kontaktledd mellom foreldrene og skolen, spesielt kontaktlæreren</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6</a:t>
            </a:fld>
            <a:endParaRPr lang="nb-NO"/>
          </a:p>
        </p:txBody>
      </p:sp>
      <p:pic>
        <p:nvPicPr>
          <p:cNvPr id="5" name="Bilde 4" descr="ABC+for+foreldrekontakter.jpg"/>
          <p:cNvPicPr>
            <a:picLocks noChangeAspect="1"/>
          </p:cNvPicPr>
          <p:nvPr/>
        </p:nvPicPr>
        <p:blipFill>
          <a:blip r:embed="rId3" cstate="print"/>
          <a:stretch>
            <a:fillRect/>
          </a:stretch>
        </p:blipFill>
        <p:spPr>
          <a:xfrm>
            <a:off x="3978548" y="3996655"/>
            <a:ext cx="2262976" cy="320588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719138" y="647699"/>
            <a:ext cx="9248775" cy="1332731"/>
          </a:xfrm>
        </p:spPr>
        <p:txBody>
          <a:bodyPr/>
          <a:lstStyle/>
          <a:p>
            <a:r>
              <a:rPr lang="nb-NO" dirty="0" err="1" smtClean="0"/>
              <a:t>Foreldrekontakenes</a:t>
            </a:r>
            <a:r>
              <a:rPr lang="nb-NO" dirty="0" smtClean="0"/>
              <a:t> oppgaver:</a:t>
            </a:r>
            <a:endParaRPr lang="nb-NO" dirty="0"/>
          </a:p>
        </p:txBody>
      </p:sp>
      <p:sp>
        <p:nvSpPr>
          <p:cNvPr id="3" name="Plassholder for innhold 2"/>
          <p:cNvSpPr>
            <a:spLocks noGrp="1"/>
          </p:cNvSpPr>
          <p:nvPr>
            <p:ph idx="1"/>
          </p:nvPr>
        </p:nvSpPr>
        <p:spPr/>
        <p:txBody>
          <a:bodyPr/>
          <a:lstStyle/>
          <a:p>
            <a:r>
              <a:rPr lang="nb-NO" dirty="0" smtClean="0"/>
              <a:t>	</a:t>
            </a:r>
          </a:p>
          <a:p>
            <a:r>
              <a:rPr lang="nb-NO" dirty="0" smtClean="0"/>
              <a:t>	Bidra til et godt og positivt klassemiljø</a:t>
            </a:r>
          </a:p>
          <a:p>
            <a:r>
              <a:rPr lang="nb-NO" dirty="0"/>
              <a:t>	</a:t>
            </a:r>
            <a:r>
              <a:rPr lang="nb-NO" dirty="0" smtClean="0"/>
              <a:t>Planlegge foreldremøter </a:t>
            </a:r>
            <a:r>
              <a:rPr lang="nb-NO" i="1" dirty="0" smtClean="0"/>
              <a:t>i samarbeid med lærer</a:t>
            </a:r>
          </a:p>
          <a:p>
            <a:r>
              <a:rPr lang="nb-NO" dirty="0"/>
              <a:t>	</a:t>
            </a:r>
            <a:r>
              <a:rPr lang="nb-NO" dirty="0" smtClean="0"/>
              <a:t>Forberede og gjennomføre praktiske oppgaver med møter og arrangementer</a:t>
            </a:r>
          </a:p>
          <a:p>
            <a:r>
              <a:rPr lang="nb-NO" dirty="0"/>
              <a:t>	</a:t>
            </a:r>
            <a:r>
              <a:rPr lang="nb-NO" dirty="0" smtClean="0"/>
              <a:t>Holde seg oppdatert på hva foreldrene i klassen/gruppen er opptatt av</a:t>
            </a:r>
          </a:p>
          <a:p>
            <a:r>
              <a:rPr lang="nb-NO" dirty="0"/>
              <a:t>	</a:t>
            </a:r>
            <a:r>
              <a:rPr lang="nb-NO" dirty="0" smtClean="0"/>
              <a:t>Være bindeledd mellom FAU og foreldregruppen</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7</a:t>
            </a:fld>
            <a:endParaRPr lang="nb-NO"/>
          </a:p>
        </p:txBody>
      </p:sp>
      <p:pic>
        <p:nvPicPr>
          <p:cNvPr id="5" name="Bilde 4" descr="smiley-face.jpg"/>
          <p:cNvPicPr>
            <a:picLocks noChangeAspect="1"/>
          </p:cNvPicPr>
          <p:nvPr/>
        </p:nvPicPr>
        <p:blipFill>
          <a:blip r:embed="rId3" cstate="print"/>
          <a:stretch>
            <a:fillRect/>
          </a:stretch>
        </p:blipFill>
        <p:spPr>
          <a:xfrm>
            <a:off x="7722964" y="647699"/>
            <a:ext cx="1908424" cy="190842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Samarbeidsutvalg, SU</a:t>
            </a:r>
            <a:br>
              <a:rPr lang="nb-NO" dirty="0" smtClean="0"/>
            </a:br>
            <a:endParaRPr lang="nb-NO" dirty="0"/>
          </a:p>
        </p:txBody>
      </p:sp>
      <p:sp>
        <p:nvSpPr>
          <p:cNvPr id="3" name="Plassholder for innhold 2"/>
          <p:cNvSpPr>
            <a:spLocks noGrp="1"/>
          </p:cNvSpPr>
          <p:nvPr>
            <p:ph idx="1"/>
          </p:nvPr>
        </p:nvSpPr>
        <p:spPr/>
        <p:txBody>
          <a:bodyPr/>
          <a:lstStyle/>
          <a:p>
            <a:r>
              <a:rPr lang="nb-NO" dirty="0"/>
              <a:t>	</a:t>
            </a:r>
            <a:r>
              <a:rPr lang="nb-NO" dirty="0" smtClean="0"/>
              <a:t>Skolens øverste rådgivende samarbeidsorgan</a:t>
            </a:r>
          </a:p>
          <a:p>
            <a:r>
              <a:rPr lang="nb-NO" dirty="0"/>
              <a:t>	</a:t>
            </a:r>
            <a:r>
              <a:rPr lang="nb-NO" dirty="0" smtClean="0"/>
              <a:t>Har rett til å uttale seg i alle saker som gjelder skolen (SU kan erstattes av et driftsstyre)</a:t>
            </a:r>
          </a:p>
          <a:p>
            <a:r>
              <a:rPr lang="nb-NO" dirty="0"/>
              <a:t>	</a:t>
            </a:r>
            <a:r>
              <a:rPr lang="nb-NO" dirty="0" smtClean="0"/>
              <a:t>FAU velger to representanter til SU, leder av FAU skal være en av disse.</a:t>
            </a:r>
          </a:p>
          <a:p>
            <a:r>
              <a:rPr lang="nb-NO" dirty="0"/>
              <a:t>	</a:t>
            </a:r>
            <a:r>
              <a:rPr lang="nb-NO" dirty="0" smtClean="0"/>
              <a:t>SU består ellers av to fra undervisningspersonalet, en for andre tilsatte, to for elevene og to fra kommunen. </a:t>
            </a:r>
          </a:p>
          <a:p>
            <a:r>
              <a:rPr lang="nb-NO" dirty="0"/>
              <a:t>	</a:t>
            </a:r>
            <a:r>
              <a:rPr lang="nb-NO" dirty="0" smtClean="0"/>
              <a:t>Medlemmene skal ivareta interessene til gruppene de representerer</a:t>
            </a:r>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8</a:t>
            </a:fld>
            <a:endParaRPr lang="nb-NO"/>
          </a:p>
        </p:txBody>
      </p:sp>
      <p:pic>
        <p:nvPicPr>
          <p:cNvPr id="5" name="Bilde 4" descr="Medlem+av+samarbeidsutvalget.jpg"/>
          <p:cNvPicPr>
            <a:picLocks noChangeAspect="1"/>
          </p:cNvPicPr>
          <p:nvPr/>
        </p:nvPicPr>
        <p:blipFill>
          <a:blip r:embed="rId3" cstate="print"/>
          <a:stretch>
            <a:fillRect/>
          </a:stretch>
        </p:blipFill>
        <p:spPr>
          <a:xfrm>
            <a:off x="7791233" y="180231"/>
            <a:ext cx="1731931" cy="2453569"/>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smtClean="0"/>
              <a:t>Saker SU kan jobbe med kan være: </a:t>
            </a:r>
            <a:br>
              <a:rPr lang="nb-NO" dirty="0" smtClean="0"/>
            </a:br>
            <a:endParaRPr lang="nb-NO" dirty="0"/>
          </a:p>
        </p:txBody>
      </p:sp>
      <p:sp>
        <p:nvSpPr>
          <p:cNvPr id="3" name="Plassholder for innhold 2"/>
          <p:cNvSpPr>
            <a:spLocks noGrp="1"/>
          </p:cNvSpPr>
          <p:nvPr>
            <p:ph idx="1"/>
          </p:nvPr>
        </p:nvSpPr>
        <p:spPr/>
        <p:txBody>
          <a:bodyPr/>
          <a:lstStyle/>
          <a:p>
            <a:r>
              <a:rPr lang="nb-NO" dirty="0" smtClean="0"/>
              <a:t>	Plan for </a:t>
            </a:r>
            <a:r>
              <a:rPr lang="nb-NO" dirty="0" err="1" smtClean="0"/>
              <a:t>hjem-skole-samarbeid</a:t>
            </a:r>
            <a:endParaRPr lang="nb-NO" dirty="0" smtClean="0"/>
          </a:p>
          <a:p>
            <a:r>
              <a:rPr lang="nb-NO" dirty="0"/>
              <a:t>	</a:t>
            </a:r>
            <a:r>
              <a:rPr lang="nb-NO" dirty="0" smtClean="0"/>
              <a:t>Forslag til budsjett</a:t>
            </a:r>
          </a:p>
          <a:p>
            <a:r>
              <a:rPr lang="nb-NO" dirty="0"/>
              <a:t>	</a:t>
            </a:r>
            <a:r>
              <a:rPr lang="nb-NO" dirty="0" smtClean="0"/>
              <a:t>Oppfølging av elev- og foreldreundersøkelser</a:t>
            </a:r>
          </a:p>
          <a:p>
            <a:r>
              <a:rPr lang="nb-NO" dirty="0"/>
              <a:t>	</a:t>
            </a:r>
            <a:r>
              <a:rPr lang="nb-NO" dirty="0" smtClean="0"/>
              <a:t>Skoleutvikling</a:t>
            </a:r>
          </a:p>
          <a:p>
            <a:r>
              <a:rPr lang="nb-NO" dirty="0"/>
              <a:t>	</a:t>
            </a:r>
            <a:r>
              <a:rPr lang="nb-NO" dirty="0" smtClean="0"/>
              <a:t>Ordensregler</a:t>
            </a:r>
          </a:p>
          <a:p>
            <a:r>
              <a:rPr lang="nb-NO" dirty="0"/>
              <a:t>	</a:t>
            </a:r>
            <a:r>
              <a:rPr lang="nb-NO" dirty="0" smtClean="0"/>
              <a:t>Virksomhetsplan for skolen</a:t>
            </a:r>
          </a:p>
          <a:p>
            <a:r>
              <a:rPr lang="nb-NO" dirty="0"/>
              <a:t>	</a:t>
            </a:r>
            <a:r>
              <a:rPr lang="nb-NO" dirty="0" smtClean="0"/>
              <a:t>Disponering av undervisningstimer </a:t>
            </a:r>
          </a:p>
          <a:p>
            <a:r>
              <a:rPr lang="nb-NO" dirty="0" smtClean="0"/>
              <a:t>	Skolens</a:t>
            </a:r>
            <a:r>
              <a:rPr lang="nb-NO" dirty="0"/>
              <a:t> </a:t>
            </a:r>
            <a:r>
              <a:rPr lang="nb-NO" dirty="0" smtClean="0"/>
              <a:t>informasjonsvirksomhet</a:t>
            </a:r>
          </a:p>
          <a:p>
            <a:endParaRPr lang="nb-NO" dirty="0"/>
          </a:p>
        </p:txBody>
      </p:sp>
      <p:sp>
        <p:nvSpPr>
          <p:cNvPr id="4" name="Plassholder for lysbildenummer 3"/>
          <p:cNvSpPr>
            <a:spLocks noGrp="1"/>
          </p:cNvSpPr>
          <p:nvPr>
            <p:ph type="sldNum" sz="quarter" idx="12"/>
          </p:nvPr>
        </p:nvSpPr>
        <p:spPr/>
        <p:txBody>
          <a:bodyPr/>
          <a:lstStyle/>
          <a:p>
            <a:fld id="{A4DB9966-C2D3-4D71-97C6-6E70A8B44C46}" type="slidenum">
              <a:rPr lang="nb-NO" smtClean="0"/>
              <a:pPr/>
              <a:t>9</a:t>
            </a:fld>
            <a:endParaRPr lang="nb-NO"/>
          </a:p>
        </p:txBody>
      </p:sp>
      <p:pic>
        <p:nvPicPr>
          <p:cNvPr id="5" name="Bilde 4" descr="checklist.png"/>
          <p:cNvPicPr>
            <a:picLocks noChangeAspect="1"/>
          </p:cNvPicPr>
          <p:nvPr/>
        </p:nvPicPr>
        <p:blipFill>
          <a:blip r:embed="rId3" cstate="print"/>
          <a:stretch>
            <a:fillRect/>
          </a:stretch>
        </p:blipFill>
        <p:spPr>
          <a:xfrm>
            <a:off x="7653338" y="2412479"/>
            <a:ext cx="2314575" cy="1971675"/>
          </a:xfrm>
          <a:prstGeom prst="rect">
            <a:avLst/>
          </a:prstGeom>
        </p:spPr>
      </p:pic>
    </p:spTree>
  </p:cSld>
  <p:clrMapOvr>
    <a:masterClrMapping/>
  </p:clrMapOvr>
</p:sld>
</file>

<file path=ppt/theme/theme1.xml><?xml version="1.0" encoding="utf-8"?>
<a:theme xmlns:a="http://schemas.openxmlformats.org/drawingml/2006/main" name="FUG_ppt_uten automatisk dato og prikker">
  <a:themeElements>
    <a:clrScheme name="">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99CC00"/>
      </a:folHlink>
    </a:clrScheme>
    <a:fontScheme name="FUG_ppt_2003_uten automatisk dato">
      <a:majorFont>
        <a:latin typeface="Arial Black"/>
        <a:ea typeface=""/>
        <a:cs typeface="Arial"/>
      </a:majorFont>
      <a:minorFont>
        <a:latin typeface="Arial Black"/>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FUG_ppt_2003_uten automatisk dato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xt slide white">
  <a:themeElements>
    <a:clrScheme name="Text slide white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white">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white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xt slide yellow">
  <a:themeElements>
    <a:clrScheme name="Text slide yellow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yellow">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yellow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xt slide red">
  <a:themeElements>
    <a:clrScheme name="Text slide red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fontScheme name="Text slide red">
      <a:majorFont>
        <a:latin typeface="Arial Black"/>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42988" rtl="0" eaLnBrk="1" fontAlgn="base" latinLnBrk="0" hangingPunct="1">
          <a:lnSpc>
            <a:spcPct val="100000"/>
          </a:lnSpc>
          <a:spcBef>
            <a:spcPct val="0"/>
          </a:spcBef>
          <a:spcAft>
            <a:spcPct val="0"/>
          </a:spcAft>
          <a:buClrTx/>
          <a:buSzTx/>
          <a:buFontTx/>
          <a:buNone/>
          <a:tabLst/>
          <a:defRPr kumimoji="0" lang="nb-NO" sz="21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Text slide red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UG_ppt_2003_uten automatisk dato 1">
    <a:dk1>
      <a:srgbClr val="000000"/>
    </a:dk1>
    <a:lt1>
      <a:srgbClr val="FFFFFF"/>
    </a:lt1>
    <a:dk2>
      <a:srgbClr val="000000"/>
    </a:dk2>
    <a:lt2>
      <a:srgbClr val="808080"/>
    </a:lt2>
    <a:accent1>
      <a:srgbClr val="E62B26"/>
    </a:accent1>
    <a:accent2>
      <a:srgbClr val="F7C943"/>
    </a:accent2>
    <a:accent3>
      <a:srgbClr val="FFFFFF"/>
    </a:accent3>
    <a:accent4>
      <a:srgbClr val="000000"/>
    </a:accent4>
    <a:accent5>
      <a:srgbClr val="F0ACAC"/>
    </a:accent5>
    <a:accent6>
      <a:srgbClr val="E0B63C"/>
    </a:accent6>
    <a:hlink>
      <a:srgbClr val="231F20"/>
    </a:hlink>
    <a:folHlink>
      <a:srgbClr val="F49227"/>
    </a:folHlink>
  </a:clrScheme>
</a:themeOverride>
</file>

<file path=docProps/app.xml><?xml version="1.0" encoding="utf-8"?>
<Properties xmlns="http://schemas.openxmlformats.org/officeDocument/2006/extended-properties" xmlns:vt="http://schemas.openxmlformats.org/officeDocument/2006/docPropsVTypes">
  <Template>FUG_ppt_uten automatisk dato og prikker</Template>
  <TotalTime>321</TotalTime>
  <Words>415</Words>
  <Application>Microsoft Office PowerPoint</Application>
  <PresentationFormat>Egendefinert</PresentationFormat>
  <Paragraphs>149</Paragraphs>
  <Slides>15</Slides>
  <Notes>12</Notes>
  <HiddenSlides>0</HiddenSlides>
  <MMClips>0</MMClips>
  <ScaleCrop>false</ScaleCrop>
  <HeadingPairs>
    <vt:vector size="6" baseType="variant">
      <vt:variant>
        <vt:lpstr>Brukte skrifter</vt:lpstr>
      </vt:variant>
      <vt:variant>
        <vt:i4>2</vt:i4>
      </vt:variant>
      <vt:variant>
        <vt:lpstr>Tema</vt:lpstr>
      </vt:variant>
      <vt:variant>
        <vt:i4>4</vt:i4>
      </vt:variant>
      <vt:variant>
        <vt:lpstr>Lysbildetitler</vt:lpstr>
      </vt:variant>
      <vt:variant>
        <vt:i4>15</vt:i4>
      </vt:variant>
    </vt:vector>
  </HeadingPairs>
  <TitlesOfParts>
    <vt:vector size="21" baseType="lpstr">
      <vt:lpstr>Arial</vt:lpstr>
      <vt:lpstr>Arial Black</vt:lpstr>
      <vt:lpstr>FUG_ppt_uten automatisk dato og prikker</vt:lpstr>
      <vt:lpstr>Text slide white</vt:lpstr>
      <vt:lpstr>Text slide yellow</vt:lpstr>
      <vt:lpstr>Text slide red</vt:lpstr>
      <vt:lpstr>Kjære foreldre!</vt:lpstr>
      <vt:lpstr>Foreldrenes betydning </vt:lpstr>
      <vt:lpstr>Foreldrerådet </vt:lpstr>
      <vt:lpstr>FAU</vt:lpstr>
      <vt:lpstr>FAUs arbeidsoppgaver kan være:  </vt:lpstr>
      <vt:lpstr>FORELDREKONTAKTER</vt:lpstr>
      <vt:lpstr>Foreldrekontakenes oppgaver:</vt:lpstr>
      <vt:lpstr>Samarbeidsutvalg, SU </vt:lpstr>
      <vt:lpstr>Saker SU kan jobbe med kan være:  </vt:lpstr>
      <vt:lpstr>Skolemiljøutvalg (SMU)</vt:lpstr>
      <vt:lpstr>Forventninger</vt:lpstr>
      <vt:lpstr>Fag/læring:</vt:lpstr>
      <vt:lpstr>Trygghet og trivsel </vt:lpstr>
      <vt:lpstr>Dialog og samarbeid</vt:lpstr>
      <vt:lpstr>Skolen trenger dere! Skolen ønsker å samarbeide! Til elevenes beste!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Foreldrerepresentanter – forventninger og oppgaver</dc:title>
  <dc:creator>Kjersti Falck</dc:creator>
  <dc:description>Dev by addpoint.no</dc:description>
  <cp:lastModifiedBy>Raunholm, Arne</cp:lastModifiedBy>
  <cp:revision>30</cp:revision>
  <dcterms:created xsi:type="dcterms:W3CDTF">2016-05-11T08:42:22Z</dcterms:created>
  <dcterms:modified xsi:type="dcterms:W3CDTF">2016-09-16T06:26:43Z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v by">
    <vt:lpwstr>addpoint.no</vt:lpwstr>
  </property>
</Properties>
</file>